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wav" ContentType="audio/x-wav"/>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396" r:id="rId4"/>
    <p:sldId id="257" r:id="rId5"/>
    <p:sldId id="259" r:id="rId6"/>
    <p:sldId id="276" r:id="rId7"/>
    <p:sldId id="275" r:id="rId8"/>
    <p:sldId id="277" r:id="rId9"/>
    <p:sldId id="278" r:id="rId10"/>
    <p:sldId id="279" r:id="rId11"/>
    <p:sldId id="411" r:id="rId12"/>
    <p:sldId id="280" r:id="rId13"/>
    <p:sldId id="281" r:id="rId14"/>
    <p:sldId id="412" r:id="rId15"/>
    <p:sldId id="282" r:id="rId16"/>
    <p:sldId id="283" r:id="rId17"/>
    <p:sldId id="413" r:id="rId18"/>
    <p:sldId id="284" r:id="rId19"/>
    <p:sldId id="285" r:id="rId20"/>
    <p:sldId id="286" r:id="rId21"/>
    <p:sldId id="300" r:id="rId22"/>
    <p:sldId id="287" r:id="rId23"/>
    <p:sldId id="288" r:id="rId24"/>
    <p:sldId id="289" r:id="rId25"/>
    <p:sldId id="290" r:id="rId26"/>
    <p:sldId id="291" r:id="rId27"/>
    <p:sldId id="292" r:id="rId28"/>
    <p:sldId id="293" r:id="rId29"/>
    <p:sldId id="294" r:id="rId30"/>
    <p:sldId id="295" r:id="rId31"/>
    <p:sldId id="296" r:id="rId32"/>
    <p:sldId id="297" r:id="rId33"/>
    <p:sldId id="298" r:id="rId34"/>
    <p:sldId id="299" r:id="rId35"/>
    <p:sldId id="407" r:id="rId36"/>
    <p:sldId id="397" r:id="rId37"/>
    <p:sldId id="406" r:id="rId38"/>
    <p:sldId id="301" r:id="rId39"/>
    <p:sldId id="302" r:id="rId40"/>
    <p:sldId id="303" r:id="rId41"/>
    <p:sldId id="304" r:id="rId42"/>
    <p:sldId id="305" r:id="rId43"/>
    <p:sldId id="306" r:id="rId44"/>
    <p:sldId id="398" r:id="rId45"/>
    <p:sldId id="399" r:id="rId46"/>
    <p:sldId id="307" r:id="rId47"/>
    <p:sldId id="308" r:id="rId48"/>
    <p:sldId id="309" r:id="rId49"/>
    <p:sldId id="310" r:id="rId50"/>
    <p:sldId id="311" r:id="rId51"/>
    <p:sldId id="312" r:id="rId52"/>
    <p:sldId id="317" r:id="rId53"/>
    <p:sldId id="318" r:id="rId54"/>
    <p:sldId id="319" r:id="rId55"/>
    <p:sldId id="320" r:id="rId56"/>
    <p:sldId id="321" r:id="rId57"/>
    <p:sldId id="322" r:id="rId58"/>
    <p:sldId id="313" r:id="rId59"/>
    <p:sldId id="314" r:id="rId60"/>
    <p:sldId id="315" r:id="rId61"/>
    <p:sldId id="316" r:id="rId62"/>
    <p:sldId id="323" r:id="rId63"/>
    <p:sldId id="324" r:id="rId64"/>
    <p:sldId id="325" r:id="rId65"/>
    <p:sldId id="326" r:id="rId66"/>
    <p:sldId id="327" r:id="rId67"/>
    <p:sldId id="328" r:id="rId68"/>
    <p:sldId id="329" r:id="rId69"/>
    <p:sldId id="330" r:id="rId70"/>
    <p:sldId id="331" r:id="rId71"/>
    <p:sldId id="332" r:id="rId72"/>
    <p:sldId id="409" r:id="rId73"/>
    <p:sldId id="410" r:id="rId74"/>
    <p:sldId id="403" r:id="rId75"/>
    <p:sldId id="405" r:id="rId76"/>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8"/>
    <p:restoredTop sz="94655"/>
  </p:normalViewPr>
  <p:slideViewPr>
    <p:cSldViewPr showGuides="1">
      <p:cViewPr varScale="1">
        <p:scale>
          <a:sx n="72" d="100"/>
          <a:sy n="72" d="100"/>
        </p:scale>
        <p:origin x="-456" y="-90"/>
      </p:cViewPr>
      <p:guideLst>
        <p:guide orient="horz" pos="2112"/>
        <p:guide pos="292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9" Type="http://schemas.openxmlformats.org/officeDocument/2006/relationships/tableStyles" Target="tableStyles.xml"/><Relationship Id="rId78" Type="http://schemas.openxmlformats.org/officeDocument/2006/relationships/viewProps" Target="viewProps.xml"/><Relationship Id="rId77" Type="http://schemas.openxmlformats.org/officeDocument/2006/relationships/presProps" Target="presProps.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4" Type="http://schemas.openxmlformats.org/officeDocument/2006/relationships/image" Target="../media/image5.wmf"/><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5" Type="http://schemas.openxmlformats.org/officeDocument/2006/relationships/image" Target="../media/image10.wmf"/><Relationship Id="rId4" Type="http://schemas.openxmlformats.org/officeDocument/2006/relationships/image" Target="../media/image9.wmf"/><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7.vml.rels><?xml version="1.0" encoding="UTF-8" standalone="yes"?>
<Relationships xmlns="http://schemas.openxmlformats.org/package/2006/relationships"><Relationship Id="rId9" Type="http://schemas.openxmlformats.org/officeDocument/2006/relationships/image" Target="../media/image24.wmf"/><Relationship Id="rId8" Type="http://schemas.openxmlformats.org/officeDocument/2006/relationships/image" Target="../media/image23.wmf"/><Relationship Id="rId7" Type="http://schemas.openxmlformats.org/officeDocument/2006/relationships/image" Target="../media/image22.wmf"/><Relationship Id="rId6" Type="http://schemas.openxmlformats.org/officeDocument/2006/relationships/image" Target="../media/image21.wmf"/><Relationship Id="rId5" Type="http://schemas.openxmlformats.org/officeDocument/2006/relationships/image" Target="../media/image20.wmf"/><Relationship Id="rId4" Type="http://schemas.openxmlformats.org/officeDocument/2006/relationships/image" Target="../media/image19.wmf"/><Relationship Id="rId3" Type="http://schemas.openxmlformats.org/officeDocument/2006/relationships/image" Target="../media/image18.wmf"/><Relationship Id="rId2" Type="http://schemas.openxmlformats.org/officeDocument/2006/relationships/image" Target="../media/image17.wmf"/><Relationship Id="rId10" Type="http://schemas.openxmlformats.org/officeDocument/2006/relationships/image" Target="../media/image25.wmf"/><Relationship Id="rId1" Type="http://schemas.openxmlformats.org/officeDocument/2006/relationships/image" Target="../media/image16.wmf"/></Relationships>
</file>

<file path=ppt/drawings/_rels/vmlDrawing8.vml.rels><?xml version="1.0" encoding="UTF-8" standalone="yes"?>
<Relationships xmlns="http://schemas.openxmlformats.org/package/2006/relationships"><Relationship Id="rId4" Type="http://schemas.openxmlformats.org/officeDocument/2006/relationships/image" Target="../media/image29.wmf"/><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wmf"/></Relationships>
</file>

<file path=ppt/drawings/_rels/vmlDrawing10.vml.rels><?xml version="1.0" encoding="UTF-8" standalone="yes"?>
<Relationships xmlns="http://schemas.openxmlformats.org/package/2006/relationships"><Relationship Id="rId5" Type="http://schemas.openxmlformats.org/officeDocument/2006/relationships/image" Target="../media/image36.wmf"/><Relationship Id="rId4" Type="http://schemas.openxmlformats.org/officeDocument/2006/relationships/image" Target="../media/image35.wmf"/><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8.wmf"/><Relationship Id="rId1" Type="http://schemas.openxmlformats.org/officeDocument/2006/relationships/image" Target="../media/image37.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image" Target="../media/image40.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42.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45.wmf"/><Relationship Id="rId1" Type="http://schemas.openxmlformats.org/officeDocument/2006/relationships/image" Target="../media/image32.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47.wmf"/><Relationship Id="rId1" Type="http://schemas.openxmlformats.org/officeDocument/2006/relationships/image" Target="../media/image46.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image" Target="../media/image48.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51.wmf"/><Relationship Id="rId1" Type="http://schemas.openxmlformats.org/officeDocument/2006/relationships/image" Target="../media/image32.w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52.wmf"/><Relationship Id="rId1" Type="http://schemas.openxmlformats.org/officeDocument/2006/relationships/image" Target="../media/image32.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53.wmf"/><Relationship Id="rId1" Type="http://schemas.openxmlformats.org/officeDocument/2006/relationships/image" Target="../media/image32.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32.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56.wmf"/><Relationship Id="rId1" Type="http://schemas.openxmlformats.org/officeDocument/2006/relationships/image" Target="../media/image32.wmf"/></Relationships>
</file>

<file path=ppt/drawings/_rels/vmlDrawing24.vml.rels><?xml version="1.0" encoding="UTF-8" standalone="yes"?>
<Relationships xmlns="http://schemas.openxmlformats.org/package/2006/relationships"><Relationship Id="rId5" Type="http://schemas.openxmlformats.org/officeDocument/2006/relationships/image" Target="../media/image61.wmf"/><Relationship Id="rId4" Type="http://schemas.openxmlformats.org/officeDocument/2006/relationships/image" Target="../media/image60.wmf"/><Relationship Id="rId3" Type="http://schemas.openxmlformats.org/officeDocument/2006/relationships/image" Target="../media/image59.wmf"/><Relationship Id="rId2" Type="http://schemas.openxmlformats.org/officeDocument/2006/relationships/image" Target="../media/image58.wmf"/><Relationship Id="rId1" Type="http://schemas.openxmlformats.org/officeDocument/2006/relationships/image" Target="../media/image57.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26.vml.rels><?xml version="1.0" encoding="UTF-8" standalone="yes"?>
<Relationships xmlns="http://schemas.openxmlformats.org/package/2006/relationships"><Relationship Id="rId7" Type="http://schemas.openxmlformats.org/officeDocument/2006/relationships/image" Target="../media/image69.wmf"/><Relationship Id="rId6" Type="http://schemas.openxmlformats.org/officeDocument/2006/relationships/image" Target="../media/image68.wmf"/><Relationship Id="rId5" Type="http://schemas.openxmlformats.org/officeDocument/2006/relationships/image" Target="../media/image67.wmf"/><Relationship Id="rId4" Type="http://schemas.openxmlformats.org/officeDocument/2006/relationships/image" Target="../media/image66.wmf"/><Relationship Id="rId3" Type="http://schemas.openxmlformats.org/officeDocument/2006/relationships/image" Target="../media/image65.wmf"/><Relationship Id="rId2" Type="http://schemas.openxmlformats.org/officeDocument/2006/relationships/image" Target="../media/image64.wmf"/><Relationship Id="rId1" Type="http://schemas.openxmlformats.org/officeDocument/2006/relationships/image" Target="../media/image63.wmf"/></Relationships>
</file>

<file path=ppt/drawings/_rels/vmlDrawing27.vml.rels><?xml version="1.0" encoding="UTF-8" standalone="yes"?>
<Relationships xmlns="http://schemas.openxmlformats.org/package/2006/relationships"><Relationship Id="rId7" Type="http://schemas.openxmlformats.org/officeDocument/2006/relationships/image" Target="../media/image76.wmf"/><Relationship Id="rId6" Type="http://schemas.openxmlformats.org/officeDocument/2006/relationships/image" Target="../media/image75.wmf"/><Relationship Id="rId5" Type="http://schemas.openxmlformats.org/officeDocument/2006/relationships/image" Target="../media/image74.wmf"/><Relationship Id="rId4" Type="http://schemas.openxmlformats.org/officeDocument/2006/relationships/image" Target="../media/image73.wmf"/><Relationship Id="rId3" Type="http://schemas.openxmlformats.org/officeDocument/2006/relationships/image" Target="../media/image72.wmf"/><Relationship Id="rId2" Type="http://schemas.openxmlformats.org/officeDocument/2006/relationships/image" Target="../media/image71.wmf"/><Relationship Id="rId1" Type="http://schemas.openxmlformats.org/officeDocument/2006/relationships/image" Target="../media/image70.wmf"/></Relationships>
</file>

<file path=ppt/drawings/_rels/vmlDrawing28.vml.rels><?xml version="1.0" encoding="UTF-8" standalone="yes"?>
<Relationships xmlns="http://schemas.openxmlformats.org/package/2006/relationships"><Relationship Id="rId8" Type="http://schemas.openxmlformats.org/officeDocument/2006/relationships/image" Target="../media/image83.wmf"/><Relationship Id="rId7" Type="http://schemas.openxmlformats.org/officeDocument/2006/relationships/image" Target="../media/image82.wmf"/><Relationship Id="rId6" Type="http://schemas.openxmlformats.org/officeDocument/2006/relationships/image" Target="../media/image81.wmf"/><Relationship Id="rId5" Type="http://schemas.openxmlformats.org/officeDocument/2006/relationships/image" Target="../media/image80.wmf"/><Relationship Id="rId4" Type="http://schemas.openxmlformats.org/officeDocument/2006/relationships/image" Target="../media/image79.wmf"/><Relationship Id="rId3" Type="http://schemas.openxmlformats.org/officeDocument/2006/relationships/image" Target="../media/image32.wmf"/><Relationship Id="rId2" Type="http://schemas.openxmlformats.org/officeDocument/2006/relationships/image" Target="../media/image78.wmf"/><Relationship Id="rId1" Type="http://schemas.openxmlformats.org/officeDocument/2006/relationships/image" Target="../media/image77.wmf"/></Relationships>
</file>

<file path=ppt/drawings/_rels/vmlDrawing29.vml.rels><?xml version="1.0" encoding="UTF-8" standalone="yes"?>
<Relationships xmlns="http://schemas.openxmlformats.org/package/2006/relationships"><Relationship Id="rId5" Type="http://schemas.openxmlformats.org/officeDocument/2006/relationships/image" Target="../media/image10.wmf"/><Relationship Id="rId4" Type="http://schemas.openxmlformats.org/officeDocument/2006/relationships/image" Target="../media/image9.wmf"/><Relationship Id="rId3" Type="http://schemas.openxmlformats.org/officeDocument/2006/relationships/image" Target="../media/image84.wmf"/><Relationship Id="rId2" Type="http://schemas.openxmlformats.org/officeDocument/2006/relationships/image" Target="../media/image7.wmf"/><Relationship Id="rId1" Type="http://schemas.openxmlformats.org/officeDocument/2006/relationships/image" Target="../media/image6.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85.wmf"/></Relationships>
</file>

<file path=ppt/drawings/_rels/vmlDrawing31.vml.rels><?xml version="1.0" encoding="UTF-8" standalone="yes"?>
<Relationships xmlns="http://schemas.openxmlformats.org/package/2006/relationships"><Relationship Id="rId5" Type="http://schemas.openxmlformats.org/officeDocument/2006/relationships/image" Target="../media/image90.wmf"/><Relationship Id="rId4" Type="http://schemas.openxmlformats.org/officeDocument/2006/relationships/image" Target="../media/image89.wmf"/><Relationship Id="rId3" Type="http://schemas.openxmlformats.org/officeDocument/2006/relationships/image" Target="../media/image88.wmf"/><Relationship Id="rId2" Type="http://schemas.openxmlformats.org/officeDocument/2006/relationships/image" Target="../media/image87.wmf"/><Relationship Id="rId1" Type="http://schemas.openxmlformats.org/officeDocument/2006/relationships/image" Target="../media/image86.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91.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92.wmf"/></Relationships>
</file>

<file path=ppt/drawings/_rels/vmlDrawing34.vml.rels><?xml version="1.0" encoding="UTF-8" standalone="yes"?>
<Relationships xmlns="http://schemas.openxmlformats.org/package/2006/relationships"><Relationship Id="rId2" Type="http://schemas.openxmlformats.org/officeDocument/2006/relationships/image" Target="../media/image94.wmf"/><Relationship Id="rId1" Type="http://schemas.openxmlformats.org/officeDocument/2006/relationships/image" Target="../media/image93.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95.wmf"/></Relationships>
</file>

<file path=ppt/drawings/_rels/vmlDrawing36.vml.rels><?xml version="1.0" encoding="UTF-8" standalone="yes"?>
<Relationships xmlns="http://schemas.openxmlformats.org/package/2006/relationships"><Relationship Id="rId7" Type="http://schemas.openxmlformats.org/officeDocument/2006/relationships/image" Target="../media/image102.wmf"/><Relationship Id="rId6" Type="http://schemas.openxmlformats.org/officeDocument/2006/relationships/image" Target="../media/image101.wmf"/><Relationship Id="rId5" Type="http://schemas.openxmlformats.org/officeDocument/2006/relationships/image" Target="../media/image100.wmf"/><Relationship Id="rId4" Type="http://schemas.openxmlformats.org/officeDocument/2006/relationships/image" Target="../media/image99.wmf"/><Relationship Id="rId3" Type="http://schemas.openxmlformats.org/officeDocument/2006/relationships/image" Target="../media/image98.wmf"/><Relationship Id="rId2" Type="http://schemas.openxmlformats.org/officeDocument/2006/relationships/image" Target="../media/image97.wmf"/><Relationship Id="rId1" Type="http://schemas.openxmlformats.org/officeDocument/2006/relationships/image" Target="../media/image96.wmf"/></Relationships>
</file>

<file path=ppt/drawings/_rels/vmlDrawing37.vml.rels><?xml version="1.0" encoding="UTF-8" standalone="yes"?>
<Relationships xmlns="http://schemas.openxmlformats.org/package/2006/relationships"><Relationship Id="rId3" Type="http://schemas.openxmlformats.org/officeDocument/2006/relationships/image" Target="../media/image105.wmf"/><Relationship Id="rId2" Type="http://schemas.openxmlformats.org/officeDocument/2006/relationships/image" Target="../media/image104.wmf"/><Relationship Id="rId1" Type="http://schemas.openxmlformats.org/officeDocument/2006/relationships/image" Target="../media/image103.wmf"/></Relationships>
</file>

<file path=ppt/drawings/_rels/vmlDrawing38.vml.rels><?xml version="1.0" encoding="UTF-8" standalone="yes"?>
<Relationships xmlns="http://schemas.openxmlformats.org/package/2006/relationships"><Relationship Id="rId5" Type="http://schemas.openxmlformats.org/officeDocument/2006/relationships/image" Target="../media/image110.wmf"/><Relationship Id="rId4" Type="http://schemas.openxmlformats.org/officeDocument/2006/relationships/image" Target="../media/image109.wmf"/><Relationship Id="rId3" Type="http://schemas.openxmlformats.org/officeDocument/2006/relationships/image" Target="../media/image108.wmf"/><Relationship Id="rId2" Type="http://schemas.openxmlformats.org/officeDocument/2006/relationships/image" Target="../media/image107.wmf"/><Relationship Id="rId1" Type="http://schemas.openxmlformats.org/officeDocument/2006/relationships/image" Target="../media/image106.wmf"/></Relationships>
</file>

<file path=ppt/drawings/_rels/vmlDrawing39.vml.rels><?xml version="1.0" encoding="UTF-8" standalone="yes"?>
<Relationships xmlns="http://schemas.openxmlformats.org/package/2006/relationships"><Relationship Id="rId7" Type="http://schemas.openxmlformats.org/officeDocument/2006/relationships/image" Target="../media/image116.wmf"/><Relationship Id="rId6" Type="http://schemas.openxmlformats.org/officeDocument/2006/relationships/image" Target="../media/image115.wmf"/><Relationship Id="rId5" Type="http://schemas.openxmlformats.org/officeDocument/2006/relationships/image" Target="../media/image114.wmf"/><Relationship Id="rId4" Type="http://schemas.openxmlformats.org/officeDocument/2006/relationships/image" Target="../media/image113.wmf"/><Relationship Id="rId3" Type="http://schemas.openxmlformats.org/officeDocument/2006/relationships/image" Target="../media/image112.wmf"/><Relationship Id="rId2" Type="http://schemas.openxmlformats.org/officeDocument/2006/relationships/image" Target="../media/image111.wmf"/><Relationship Id="rId1" Type="http://schemas.openxmlformats.org/officeDocument/2006/relationships/image" Target="../media/image32.wmf"/></Relationships>
</file>

<file path=ppt/drawings/_rels/vmlDrawing40.vml.rels><?xml version="1.0" encoding="UTF-8" standalone="yes"?>
<Relationships xmlns="http://schemas.openxmlformats.org/package/2006/relationships"><Relationship Id="rId3" Type="http://schemas.openxmlformats.org/officeDocument/2006/relationships/image" Target="../media/image119.wmf"/><Relationship Id="rId2" Type="http://schemas.openxmlformats.org/officeDocument/2006/relationships/image" Target="../media/image118.wmf"/><Relationship Id="rId1" Type="http://schemas.openxmlformats.org/officeDocument/2006/relationships/image" Target="../media/image117.wmf"/></Relationships>
</file>

<file path=ppt/drawings/_rels/vmlDrawing41.vml.rels><?xml version="1.0" encoding="UTF-8" standalone="yes"?>
<Relationships xmlns="http://schemas.openxmlformats.org/package/2006/relationships"><Relationship Id="rId4" Type="http://schemas.openxmlformats.org/officeDocument/2006/relationships/image" Target="../media/image123.wmf"/><Relationship Id="rId3" Type="http://schemas.openxmlformats.org/officeDocument/2006/relationships/image" Target="../media/image122.wmf"/><Relationship Id="rId2" Type="http://schemas.openxmlformats.org/officeDocument/2006/relationships/image" Target="../media/image121.wmf"/><Relationship Id="rId1" Type="http://schemas.openxmlformats.org/officeDocument/2006/relationships/image" Target="../media/image120.wmf"/></Relationships>
</file>

<file path=ppt/drawings/_rels/vmlDrawing42.vml.rels><?xml version="1.0" encoding="UTF-8" standalone="yes"?>
<Relationships xmlns="http://schemas.openxmlformats.org/package/2006/relationships"><Relationship Id="rId3" Type="http://schemas.openxmlformats.org/officeDocument/2006/relationships/image" Target="../media/image126.wmf"/><Relationship Id="rId2" Type="http://schemas.openxmlformats.org/officeDocument/2006/relationships/image" Target="../media/image125.wmf"/><Relationship Id="rId1" Type="http://schemas.openxmlformats.org/officeDocument/2006/relationships/image" Target="../media/image124.wmf"/></Relationships>
</file>

<file path=ppt/drawings/_rels/vmlDrawing43.vml.rels><?xml version="1.0" encoding="UTF-8" standalone="yes"?>
<Relationships xmlns="http://schemas.openxmlformats.org/package/2006/relationships"><Relationship Id="rId4" Type="http://schemas.openxmlformats.org/officeDocument/2006/relationships/image" Target="../media/image130.wmf"/><Relationship Id="rId3" Type="http://schemas.openxmlformats.org/officeDocument/2006/relationships/image" Target="../media/image129.wmf"/><Relationship Id="rId2" Type="http://schemas.openxmlformats.org/officeDocument/2006/relationships/image" Target="../media/image128.wmf"/><Relationship Id="rId1" Type="http://schemas.openxmlformats.org/officeDocument/2006/relationships/image" Target="../media/image127.w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31.wmf"/></Relationships>
</file>

<file path=ppt/drawings/_rels/vmlDrawing45.vml.rels><?xml version="1.0" encoding="UTF-8" standalone="yes"?>
<Relationships xmlns="http://schemas.openxmlformats.org/package/2006/relationships"><Relationship Id="rId3" Type="http://schemas.openxmlformats.org/officeDocument/2006/relationships/image" Target="../media/image134.wmf"/><Relationship Id="rId2" Type="http://schemas.openxmlformats.org/officeDocument/2006/relationships/image" Target="../media/image133.wmf"/><Relationship Id="rId1" Type="http://schemas.openxmlformats.org/officeDocument/2006/relationships/image" Target="../media/image132.w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35.w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36.wmf"/></Relationships>
</file>

<file path=ppt/drawings/_rels/vmlDrawing48.vml.rels><?xml version="1.0" encoding="UTF-8" standalone="yes"?>
<Relationships xmlns="http://schemas.openxmlformats.org/package/2006/relationships"><Relationship Id="rId2" Type="http://schemas.openxmlformats.org/officeDocument/2006/relationships/image" Target="../media/image138.wmf"/><Relationship Id="rId1" Type="http://schemas.openxmlformats.org/officeDocument/2006/relationships/image" Target="../media/image137.w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39.w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140.w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41.w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142.w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143.w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144.wmf"/></Relationships>
</file>

<file path=ppt/drawings/_rels/vmlDrawing55.vml.rels><?xml version="1.0" encoding="UTF-8" standalone="yes"?>
<Relationships xmlns="http://schemas.openxmlformats.org/package/2006/relationships"><Relationship Id="rId5" Type="http://schemas.openxmlformats.org/officeDocument/2006/relationships/image" Target="../media/image149.wmf"/><Relationship Id="rId4" Type="http://schemas.openxmlformats.org/officeDocument/2006/relationships/image" Target="../media/image148.wmf"/><Relationship Id="rId3" Type="http://schemas.openxmlformats.org/officeDocument/2006/relationships/image" Target="../media/image147.wmf"/><Relationship Id="rId2" Type="http://schemas.openxmlformats.org/officeDocument/2006/relationships/image" Target="../media/image146.wmf"/><Relationship Id="rId1" Type="http://schemas.openxmlformats.org/officeDocument/2006/relationships/image" Target="../media/image145.wmf"/></Relationships>
</file>

<file path=ppt/drawings/_rels/vmlDrawing56.vml.rels><?xml version="1.0" encoding="UTF-8" standalone="yes"?>
<Relationships xmlns="http://schemas.openxmlformats.org/package/2006/relationships"><Relationship Id="rId4" Type="http://schemas.openxmlformats.org/officeDocument/2006/relationships/image" Target="../media/image153.wmf"/><Relationship Id="rId3" Type="http://schemas.openxmlformats.org/officeDocument/2006/relationships/image" Target="../media/image152.wmf"/><Relationship Id="rId2" Type="http://schemas.openxmlformats.org/officeDocument/2006/relationships/image" Target="../media/image151.wmf"/><Relationship Id="rId1" Type="http://schemas.openxmlformats.org/officeDocument/2006/relationships/image" Target="../media/image150.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PhAnim="0" showMasterSp="0">
  <p:cSld name="标题幻灯片">
    <p:bg>
      <p:bgPr>
        <a:solidFill>
          <a:schemeClr val="bg1"/>
        </a:solidFill>
        <a:effectLst/>
      </p:bgPr>
    </p:bg>
    <p:spTree>
      <p:nvGrpSpPr>
        <p:cNvPr id="1" name=""/>
        <p:cNvGrpSpPr/>
        <p:nvPr/>
      </p:nvGrpSpPr>
      <p:grpSpPr/>
      <p:grpSp>
        <p:nvGrpSpPr>
          <p:cNvPr id="7170" name="组合 7169"/>
          <p:cNvGrpSpPr/>
          <p:nvPr/>
        </p:nvGrpSpPr>
        <p:grpSpPr>
          <a:xfrm>
            <a:off x="0" y="2438400"/>
            <a:ext cx="9009063" cy="1052513"/>
            <a:chOff x="0" y="1536"/>
            <a:chExt cx="5675" cy="663"/>
          </a:xfrm>
        </p:grpSpPr>
        <p:grpSp>
          <p:nvGrpSpPr>
            <p:cNvPr id="7171" name="组合 7170"/>
            <p:cNvGrpSpPr/>
            <p:nvPr/>
          </p:nvGrpSpPr>
          <p:grpSpPr>
            <a:xfrm>
              <a:off x="183" y="1604"/>
              <a:ext cx="448" cy="299"/>
              <a:chOff x="720" y="336"/>
              <a:chExt cx="624" cy="432"/>
            </a:xfrm>
          </p:grpSpPr>
          <p:sp>
            <p:nvSpPr>
              <p:cNvPr id="7172" name="矩形 7171"/>
              <p:cNvSpPr/>
              <p:nvPr/>
            </p:nvSpPr>
            <p:spPr>
              <a:xfrm>
                <a:off x="720" y="336"/>
                <a:ext cx="384" cy="432"/>
              </a:xfrm>
              <a:prstGeom prst="rect">
                <a:avLst/>
              </a:prstGeom>
              <a:solidFill>
                <a:schemeClr val="folHlink"/>
              </a:solidFill>
              <a:ln w="9525">
                <a:noFill/>
              </a:ln>
            </p:spPr>
            <p:txBody>
              <a:bodyPr/>
              <a:p>
                <a:endParaRPr lang="zh-CN" altLang="en-US"/>
              </a:p>
            </p:txBody>
          </p:sp>
          <p:sp>
            <p:nvSpPr>
              <p:cNvPr id="7173" name="矩形 7172"/>
              <p:cNvSpPr/>
              <p:nvPr/>
            </p:nvSpPr>
            <p:spPr>
              <a:xfrm>
                <a:off x="1056" y="336"/>
                <a:ext cx="288" cy="432"/>
              </a:xfrm>
              <a:prstGeom prst="rect">
                <a:avLst/>
              </a:prstGeom>
              <a:gradFill rotWithShape="0">
                <a:gsLst>
                  <a:gs pos="0">
                    <a:schemeClr val="folHlink"/>
                  </a:gs>
                  <a:gs pos="100000">
                    <a:schemeClr val="bg1"/>
                  </a:gs>
                </a:gsLst>
                <a:lin ang="0" scaled="1"/>
                <a:tileRect/>
              </a:gradFill>
              <a:ln w="9525">
                <a:noFill/>
              </a:ln>
            </p:spPr>
            <p:txBody>
              <a:bodyPr/>
              <a:p>
                <a:endParaRPr lang="zh-CN" altLang="en-US"/>
              </a:p>
            </p:txBody>
          </p:sp>
        </p:grpSp>
        <p:grpSp>
          <p:nvGrpSpPr>
            <p:cNvPr id="7174" name="组合 7173"/>
            <p:cNvGrpSpPr/>
            <p:nvPr/>
          </p:nvGrpSpPr>
          <p:grpSpPr>
            <a:xfrm>
              <a:off x="261" y="1870"/>
              <a:ext cx="465" cy="299"/>
              <a:chOff x="912" y="2640"/>
              <a:chExt cx="672" cy="432"/>
            </a:xfrm>
          </p:grpSpPr>
          <p:sp>
            <p:nvSpPr>
              <p:cNvPr id="7175" name="矩形 7174"/>
              <p:cNvSpPr/>
              <p:nvPr/>
            </p:nvSpPr>
            <p:spPr>
              <a:xfrm>
                <a:off x="912" y="2640"/>
                <a:ext cx="384" cy="432"/>
              </a:xfrm>
              <a:prstGeom prst="rect">
                <a:avLst/>
              </a:prstGeom>
              <a:solidFill>
                <a:schemeClr val="accent2"/>
              </a:solidFill>
              <a:ln w="9525">
                <a:noFill/>
              </a:ln>
            </p:spPr>
            <p:txBody>
              <a:bodyPr/>
              <a:p>
                <a:endParaRPr lang="zh-CN" altLang="en-US"/>
              </a:p>
            </p:txBody>
          </p:sp>
          <p:sp>
            <p:nvSpPr>
              <p:cNvPr id="7176" name="矩形 7175"/>
              <p:cNvSpPr/>
              <p:nvPr/>
            </p:nvSpPr>
            <p:spPr>
              <a:xfrm>
                <a:off x="1248" y="2640"/>
                <a:ext cx="336" cy="432"/>
              </a:xfrm>
              <a:prstGeom prst="rect">
                <a:avLst/>
              </a:prstGeom>
              <a:gradFill rotWithShape="0">
                <a:gsLst>
                  <a:gs pos="0">
                    <a:schemeClr val="accent2"/>
                  </a:gs>
                  <a:gs pos="100000">
                    <a:schemeClr val="bg1"/>
                  </a:gs>
                </a:gsLst>
                <a:lin ang="0" scaled="1"/>
                <a:tileRect/>
              </a:gradFill>
              <a:ln w="9525">
                <a:noFill/>
              </a:ln>
            </p:spPr>
            <p:txBody>
              <a:bodyPr/>
              <a:p>
                <a:endParaRPr lang="zh-CN" altLang="en-US"/>
              </a:p>
            </p:txBody>
          </p:sp>
        </p:grpSp>
        <p:sp>
          <p:nvSpPr>
            <p:cNvPr id="7177" name="矩形 7176"/>
            <p:cNvSpPr/>
            <p:nvPr/>
          </p:nvSpPr>
          <p:spPr>
            <a:xfrm>
              <a:off x="0" y="1824"/>
              <a:ext cx="353" cy="266"/>
            </a:xfrm>
            <a:prstGeom prst="rect">
              <a:avLst/>
            </a:prstGeom>
            <a:gradFill rotWithShape="0">
              <a:gsLst>
                <a:gs pos="0">
                  <a:schemeClr val="bg1"/>
                </a:gs>
                <a:gs pos="100000">
                  <a:schemeClr val="hlink"/>
                </a:gs>
              </a:gsLst>
              <a:lin ang="18900000" scaled="1"/>
              <a:tileRect/>
            </a:gradFill>
            <a:ln w="9525">
              <a:noFill/>
            </a:ln>
          </p:spPr>
          <p:txBody>
            <a:bodyPr/>
            <a:p>
              <a:endParaRPr lang="zh-CN" altLang="en-US"/>
            </a:p>
          </p:txBody>
        </p:sp>
        <p:sp>
          <p:nvSpPr>
            <p:cNvPr id="7178" name="矩形 7177"/>
            <p:cNvSpPr/>
            <p:nvPr/>
          </p:nvSpPr>
          <p:spPr>
            <a:xfrm>
              <a:off x="400" y="1536"/>
              <a:ext cx="20" cy="663"/>
            </a:xfrm>
            <a:prstGeom prst="rect">
              <a:avLst/>
            </a:prstGeom>
            <a:solidFill>
              <a:schemeClr val="bg2"/>
            </a:solidFill>
            <a:ln w="9525">
              <a:noFill/>
            </a:ln>
          </p:spPr>
          <p:txBody>
            <a:bodyPr/>
            <a:p>
              <a:endParaRPr lang="zh-CN" altLang="en-US"/>
            </a:p>
          </p:txBody>
        </p:sp>
        <p:sp>
          <p:nvSpPr>
            <p:cNvPr id="7179" name="矩形 7178"/>
            <p:cNvSpPr/>
            <p:nvPr/>
          </p:nvSpPr>
          <p:spPr>
            <a:xfrm flipV="1">
              <a:off x="199" y="2054"/>
              <a:ext cx="5476" cy="35"/>
            </a:xfrm>
            <a:prstGeom prst="rect">
              <a:avLst/>
            </a:prstGeom>
            <a:gradFill rotWithShape="0">
              <a:gsLst>
                <a:gs pos="0">
                  <a:schemeClr val="bg2"/>
                </a:gs>
                <a:gs pos="100000">
                  <a:schemeClr val="bg1"/>
                </a:gs>
              </a:gsLst>
              <a:lin ang="0" scaled="1"/>
              <a:tileRect/>
            </a:gradFill>
            <a:ln w="9525">
              <a:noFill/>
            </a:ln>
          </p:spPr>
          <p:txBody>
            <a:bodyPr/>
            <a:p>
              <a:endParaRPr lang="zh-CN" altLang="en-US"/>
            </a:p>
          </p:txBody>
        </p:sp>
      </p:grpSp>
      <p:sp>
        <p:nvSpPr>
          <p:cNvPr id="7180" name="标题 7179"/>
          <p:cNvSpPr>
            <a:spLocks noGrp="1"/>
          </p:cNvSpPr>
          <p:nvPr>
            <p:ph type="ctrTitle"/>
          </p:nvPr>
        </p:nvSpPr>
        <p:spPr>
          <a:xfrm>
            <a:off x="990600" y="1676400"/>
            <a:ext cx="7772400" cy="1462088"/>
          </a:xfrm>
          <a:prstGeom prst="rect">
            <a:avLst/>
          </a:prstGeom>
          <a:noFill/>
          <a:ln w="9525">
            <a:noFill/>
          </a:ln>
        </p:spPr>
        <p:txBody>
          <a:bodyPr anchor="b"/>
          <a:lstStyle>
            <a:lvl1pPr lvl="0">
              <a:buClrTx/>
              <a:buSzTx/>
              <a:buFontTx/>
              <a:defRPr/>
            </a:lvl1pPr>
          </a:lstStyle>
          <a:p>
            <a:pPr lvl="0"/>
            <a:r>
              <a:rPr lang="zh-CN" altLang="en-US" dirty="0"/>
              <a:t>单击此处编辑母版标题样式</a:t>
            </a:r>
            <a:endParaRPr lang="zh-CN" altLang="en-US" dirty="0"/>
          </a:p>
        </p:txBody>
      </p:sp>
      <p:sp>
        <p:nvSpPr>
          <p:cNvPr id="7181" name="副标题 7180"/>
          <p:cNvSpPr>
            <a:spLocks noGrp="1"/>
          </p:cNvSpPr>
          <p:nvPr>
            <p:ph type="subTitle" idx="1"/>
          </p:nvPr>
        </p:nvSpPr>
        <p:spPr>
          <a:xfrm>
            <a:off x="1371600" y="3886200"/>
            <a:ext cx="6400800" cy="1752600"/>
          </a:xfrm>
          <a:prstGeom prst="rect">
            <a:avLst/>
          </a:prstGeom>
          <a:noFill/>
          <a:ln w="9525">
            <a:noFill/>
          </a:ln>
        </p:spPr>
        <p:txBody>
          <a:bodyPr anchor="t"/>
          <a:lstStyle>
            <a:lvl1pPr marL="0" lvl="0" indent="0" algn="ctr">
              <a:buClr>
                <a:schemeClr val="folHlink"/>
              </a:buClr>
              <a:buSzPct val="60000"/>
              <a:buFont typeface="Wingdings" panose="05000000000000000000" pitchFamily="2" charset="2"/>
              <a:buNone/>
              <a:defRPr/>
            </a:lvl1pPr>
            <a:lvl2pPr marL="457200" lvl="1" indent="0" algn="ctr">
              <a:buClr>
                <a:schemeClr val="hlink"/>
              </a:buClr>
              <a:buSzPct val="55000"/>
              <a:buFont typeface="Wingdings" panose="05000000000000000000" pitchFamily="2" charset="2"/>
              <a:buNone/>
              <a:defRPr/>
            </a:lvl2pPr>
            <a:lvl3pPr marL="914400" lvl="2" indent="0" algn="ctr">
              <a:buClr>
                <a:schemeClr val="folHlink"/>
              </a:buClr>
              <a:buSzPct val="50000"/>
              <a:buFont typeface="Wingdings" panose="05000000000000000000" pitchFamily="2" charset="2"/>
              <a:buNone/>
              <a:defRPr/>
            </a:lvl3pPr>
            <a:lvl4pPr marL="1371600" lvl="3" indent="0" algn="ctr">
              <a:buClr>
                <a:schemeClr val="accent2"/>
              </a:buClr>
              <a:buSzPct val="55000"/>
              <a:buFont typeface="Wingdings" panose="05000000000000000000" pitchFamily="2" charset="2"/>
              <a:buNone/>
              <a:defRPr/>
            </a:lvl4pPr>
            <a:lvl5pPr marL="1828800" lvl="4" indent="0" algn="ctr">
              <a:buClr>
                <a:schemeClr val="accent1"/>
              </a:buClr>
              <a:buSzPct val="50000"/>
              <a:buFont typeface="Wingdings" panose="05000000000000000000" pitchFamily="2" charset="2"/>
              <a:buNone/>
              <a:defRPr/>
            </a:lvl5pPr>
          </a:lstStyle>
          <a:p>
            <a:pPr lvl="0"/>
            <a:r>
              <a:rPr lang="zh-CN" altLang="en-US" dirty="0"/>
              <a:t>单击此处编辑母版副标题样式</a:t>
            </a:r>
            <a:endParaRPr lang="zh-CN" altLang="en-US" dirty="0"/>
          </a:p>
        </p:txBody>
      </p:sp>
      <p:sp>
        <p:nvSpPr>
          <p:cNvPr id="7182" name="日期占位符 7181"/>
          <p:cNvSpPr>
            <a:spLocks noGrp="1"/>
          </p:cNvSpPr>
          <p:nvPr>
            <p:ph type="dt" sz="half" idx="2"/>
          </p:nvPr>
        </p:nvSpPr>
        <p:spPr>
          <a:xfrm>
            <a:off x="990600" y="6248400"/>
            <a:ext cx="1905000" cy="457200"/>
          </a:xfrm>
          <a:prstGeom prst="rect">
            <a:avLst/>
          </a:prstGeom>
          <a:noFill/>
          <a:ln w="9525">
            <a:noFill/>
          </a:ln>
        </p:spPr>
        <p:txBody>
          <a:bodyPr anchor="b"/>
          <a:lstStyle>
            <a:lvl1pPr>
              <a:defRPr sz="1400">
                <a:solidFill>
                  <a:schemeClr val="bg2"/>
                </a:solidFill>
                <a:latin typeface="Tahoma" panose="020B0604030504040204" pitchFamily="34" charset="0"/>
              </a:defRPr>
            </a:lvl1pPr>
          </a:lstStyle>
          <a:p>
            <a:endParaRPr lang="zh-CN" altLang="en-US" dirty="0">
              <a:latin typeface="Arial" panose="020B0604020202020204" pitchFamily="34" charset="0"/>
            </a:endParaRPr>
          </a:p>
        </p:txBody>
      </p:sp>
      <p:sp>
        <p:nvSpPr>
          <p:cNvPr id="7183" name="页脚占位符 7182"/>
          <p:cNvSpPr>
            <a:spLocks noGrp="1"/>
          </p:cNvSpPr>
          <p:nvPr>
            <p:ph type="ftr" sz="quarter" idx="3"/>
          </p:nvPr>
        </p:nvSpPr>
        <p:spPr>
          <a:xfrm>
            <a:off x="3429000" y="6248400"/>
            <a:ext cx="2895600" cy="457200"/>
          </a:xfrm>
          <a:prstGeom prst="rect">
            <a:avLst/>
          </a:prstGeom>
          <a:noFill/>
          <a:ln w="9525">
            <a:noFill/>
          </a:ln>
        </p:spPr>
        <p:txBody>
          <a:bodyPr anchor="b"/>
          <a:lstStyle>
            <a:lvl1pPr algn="ctr">
              <a:defRPr sz="1400">
                <a:solidFill>
                  <a:schemeClr val="bg2"/>
                </a:solidFill>
                <a:latin typeface="Tahoma" panose="020B0604030504040204" pitchFamily="34" charset="0"/>
              </a:defRPr>
            </a:lvl1pPr>
          </a:lstStyle>
          <a:p>
            <a:endParaRPr lang="zh-CN" altLang="en-US" dirty="0"/>
          </a:p>
        </p:txBody>
      </p:sp>
      <p:sp>
        <p:nvSpPr>
          <p:cNvPr id="7184" name="灯片编号占位符 7183"/>
          <p:cNvSpPr>
            <a:spLocks noGrp="1"/>
          </p:cNvSpPr>
          <p:nvPr>
            <p:ph type="sldNum" sz="quarter" idx="4"/>
          </p:nvPr>
        </p:nvSpPr>
        <p:spPr>
          <a:xfrm>
            <a:off x="6858000" y="6248400"/>
            <a:ext cx="1905000" cy="457200"/>
          </a:xfrm>
          <a:prstGeom prst="rect">
            <a:avLst/>
          </a:prstGeom>
          <a:noFill/>
          <a:ln w="9525">
            <a:noFill/>
          </a:ln>
        </p:spPr>
        <p:txBody>
          <a:bodyPr anchor="b"/>
          <a:lstStyle>
            <a:lvl1pPr algn="r">
              <a:defRPr sz="1400">
                <a:solidFill>
                  <a:schemeClr val="bg2"/>
                </a:solidFill>
                <a:latin typeface="Tahoma" panose="020B0604030504040204" pitchFamily="34" charset="0"/>
              </a:defRPr>
            </a:lvl1pPr>
          </a:lstStyle>
          <a:p>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182688" y="2017713"/>
            <a:ext cx="3808476"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5146612" y="2017713"/>
            <a:ext cx="3808476"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dirty="0"/>
          </a:p>
        </p:txBody>
      </p:sp>
      <p:sp>
        <p:nvSpPr>
          <p:cNvPr id="9" name="灯片编号占位符 8"/>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dirty="0"/>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dirty="0"/>
          </a:p>
        </p:txBody>
      </p:sp>
      <p:sp>
        <p:nvSpPr>
          <p:cNvPr id="4" name="灯片编号占位符 3"/>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004051" y="214313"/>
            <a:ext cx="1951038" cy="59182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150938" y="214313"/>
            <a:ext cx="5740009" cy="59182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标题，文本与剪贴画">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28650" y="1825625"/>
            <a:ext cx="38862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联机映像占位符 3"/>
          <p:cNvSpPr>
            <a:spLocks noGrp="1"/>
          </p:cNvSpPr>
          <p:nvPr>
            <p:ph type="clipArt" sz="half" idx="2"/>
          </p:nvPr>
        </p:nvSpPr>
        <p:spPr>
          <a:xfrm>
            <a:off x="4629150" y="1825625"/>
            <a:ext cx="3886200" cy="4351338"/>
          </a:xfrm>
        </p:spPr>
        <p:txBody>
          <a:bodyPr/>
          <a:lstStyle/>
          <a:p>
            <a:endParaRPr lang="zh-CN" altLang="en-US"/>
          </a:p>
        </p:txBody>
      </p:sp>
      <p:sp>
        <p:nvSpPr>
          <p:cNvPr id="5" name="日期占位符 4"/>
          <p:cNvSpPr>
            <a:spLocks noGrp="1"/>
          </p:cNvSpPr>
          <p:nvPr>
            <p:ph type="dt" sz="half" idx="10"/>
          </p:nvPr>
        </p:nvSpPr>
        <p:spPr/>
        <p:txBody>
          <a:bodyPr/>
          <a:lstStyle/>
          <a:p>
            <a:pPr lvl="0"/>
            <a:fld id="{BB962C8B-B14F-4D97-AF65-F5344CB8AC3E}" type="datetime1">
              <a:rPr lang="zh-CN" altLang="en-US" dirty="0"/>
            </a:fld>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6146" name="矩形 6145"/>
          <p:cNvSpPr/>
          <p:nvPr/>
        </p:nvSpPr>
        <p:spPr>
          <a:xfrm>
            <a:off x="417513" y="1098550"/>
            <a:ext cx="438150" cy="474663"/>
          </a:xfrm>
          <a:prstGeom prst="rect">
            <a:avLst/>
          </a:prstGeom>
          <a:solidFill>
            <a:schemeClr val="accent2"/>
          </a:solidFill>
          <a:ln w="9525">
            <a:noFill/>
          </a:ln>
        </p:spPr>
        <p:txBody>
          <a:bodyPr wrap="none" anchor="ctr"/>
          <a:p>
            <a:pPr lvl="0" algn="ctr"/>
            <a:endParaRPr sz="2400" dirty="0">
              <a:latin typeface="Tahoma" panose="020B0604030504040204" pitchFamily="34" charset="0"/>
            </a:endParaRPr>
          </a:p>
        </p:txBody>
      </p:sp>
      <p:sp>
        <p:nvSpPr>
          <p:cNvPr id="6147" name="矩形 6146"/>
          <p:cNvSpPr/>
          <p:nvPr/>
        </p:nvSpPr>
        <p:spPr>
          <a:xfrm>
            <a:off x="800100" y="1098550"/>
            <a:ext cx="328613" cy="474663"/>
          </a:xfrm>
          <a:prstGeom prst="rect">
            <a:avLst/>
          </a:prstGeom>
          <a:gradFill rotWithShape="0">
            <a:gsLst>
              <a:gs pos="0">
                <a:schemeClr val="accent2"/>
              </a:gs>
              <a:gs pos="100000">
                <a:schemeClr val="bg1"/>
              </a:gs>
            </a:gsLst>
            <a:lin ang="0" scaled="1"/>
            <a:tileRect/>
          </a:gradFill>
          <a:ln w="9525">
            <a:noFill/>
          </a:ln>
        </p:spPr>
        <p:txBody>
          <a:bodyPr wrap="none" anchor="ctr"/>
          <a:p>
            <a:pPr lvl="0" algn="ctr"/>
            <a:endParaRPr sz="2400" dirty="0">
              <a:latin typeface="Tahoma" panose="020B0604030504040204" pitchFamily="34" charset="0"/>
            </a:endParaRPr>
          </a:p>
        </p:txBody>
      </p:sp>
      <p:sp>
        <p:nvSpPr>
          <p:cNvPr id="6148" name="矩形 6147"/>
          <p:cNvSpPr/>
          <p:nvPr/>
        </p:nvSpPr>
        <p:spPr>
          <a:xfrm>
            <a:off x="541338" y="1520825"/>
            <a:ext cx="422275" cy="474663"/>
          </a:xfrm>
          <a:prstGeom prst="rect">
            <a:avLst/>
          </a:prstGeom>
          <a:solidFill>
            <a:schemeClr val="folHlink"/>
          </a:solidFill>
          <a:ln w="9525">
            <a:noFill/>
          </a:ln>
        </p:spPr>
        <p:txBody>
          <a:bodyPr wrap="none" anchor="ctr"/>
          <a:p>
            <a:pPr lvl="0" algn="ctr"/>
            <a:endParaRPr sz="2400" dirty="0">
              <a:latin typeface="Tahoma" panose="020B0604030504040204" pitchFamily="34" charset="0"/>
            </a:endParaRPr>
          </a:p>
        </p:txBody>
      </p:sp>
      <p:sp>
        <p:nvSpPr>
          <p:cNvPr id="6149" name="矩形 6148"/>
          <p:cNvSpPr/>
          <p:nvPr/>
        </p:nvSpPr>
        <p:spPr>
          <a:xfrm>
            <a:off x="911225" y="1520825"/>
            <a:ext cx="368300" cy="474663"/>
          </a:xfrm>
          <a:prstGeom prst="rect">
            <a:avLst/>
          </a:prstGeom>
          <a:gradFill rotWithShape="0">
            <a:gsLst>
              <a:gs pos="0">
                <a:schemeClr val="folHlink"/>
              </a:gs>
              <a:gs pos="100000">
                <a:schemeClr val="bg1"/>
              </a:gs>
            </a:gsLst>
            <a:lin ang="0" scaled="1"/>
            <a:tileRect/>
          </a:gradFill>
          <a:ln w="9525">
            <a:noFill/>
          </a:ln>
        </p:spPr>
        <p:txBody>
          <a:bodyPr wrap="none" anchor="ctr"/>
          <a:p>
            <a:pPr lvl="0" algn="ctr"/>
            <a:endParaRPr sz="2400" dirty="0">
              <a:latin typeface="Tahoma" panose="020B0604030504040204" pitchFamily="34" charset="0"/>
            </a:endParaRPr>
          </a:p>
        </p:txBody>
      </p:sp>
      <p:sp>
        <p:nvSpPr>
          <p:cNvPr id="6150" name="矩形 6149"/>
          <p:cNvSpPr/>
          <p:nvPr/>
        </p:nvSpPr>
        <p:spPr>
          <a:xfrm>
            <a:off x="127000" y="1447800"/>
            <a:ext cx="560388" cy="422275"/>
          </a:xfrm>
          <a:prstGeom prst="rect">
            <a:avLst/>
          </a:prstGeom>
          <a:gradFill rotWithShape="0">
            <a:gsLst>
              <a:gs pos="0">
                <a:schemeClr val="bg1"/>
              </a:gs>
              <a:gs pos="100000">
                <a:schemeClr val="hlink"/>
              </a:gs>
            </a:gsLst>
            <a:lin ang="18900000" scaled="1"/>
            <a:tileRect/>
          </a:gradFill>
          <a:ln w="9525">
            <a:noFill/>
          </a:ln>
        </p:spPr>
        <p:txBody>
          <a:bodyPr wrap="none" anchor="ctr"/>
          <a:p>
            <a:pPr lvl="0" algn="ctr"/>
            <a:endParaRPr sz="2400" dirty="0">
              <a:latin typeface="Tahoma" panose="020B0604030504040204" pitchFamily="34" charset="0"/>
            </a:endParaRPr>
          </a:p>
        </p:txBody>
      </p:sp>
      <p:sp>
        <p:nvSpPr>
          <p:cNvPr id="6151" name="矩形 6150"/>
          <p:cNvSpPr/>
          <p:nvPr/>
        </p:nvSpPr>
        <p:spPr>
          <a:xfrm>
            <a:off x="762000" y="990600"/>
            <a:ext cx="31750" cy="1052513"/>
          </a:xfrm>
          <a:prstGeom prst="rect">
            <a:avLst/>
          </a:prstGeom>
          <a:solidFill>
            <a:schemeClr val="bg2"/>
          </a:solidFill>
          <a:ln w="9525">
            <a:noFill/>
          </a:ln>
        </p:spPr>
        <p:txBody>
          <a:bodyPr wrap="none" anchor="ctr"/>
          <a:p>
            <a:pPr lvl="0" algn="ctr"/>
            <a:endParaRPr sz="2400" dirty="0">
              <a:latin typeface="Tahoma" panose="020B0604030504040204" pitchFamily="34" charset="0"/>
            </a:endParaRPr>
          </a:p>
        </p:txBody>
      </p:sp>
      <p:sp>
        <p:nvSpPr>
          <p:cNvPr id="6152" name="矩形 6151"/>
          <p:cNvSpPr/>
          <p:nvPr/>
        </p:nvSpPr>
        <p:spPr>
          <a:xfrm>
            <a:off x="442913" y="1781175"/>
            <a:ext cx="8226425" cy="31750"/>
          </a:xfrm>
          <a:prstGeom prst="rect">
            <a:avLst/>
          </a:prstGeom>
          <a:gradFill rotWithShape="0">
            <a:gsLst>
              <a:gs pos="0">
                <a:schemeClr val="bg2"/>
              </a:gs>
              <a:gs pos="100000">
                <a:schemeClr val="bg1"/>
              </a:gs>
            </a:gsLst>
            <a:lin ang="0" scaled="1"/>
            <a:tileRect/>
          </a:gradFill>
          <a:ln w="9525">
            <a:noFill/>
          </a:ln>
        </p:spPr>
        <p:txBody>
          <a:bodyPr wrap="none" anchor="ctr"/>
          <a:p>
            <a:pPr lvl="0" algn="ctr"/>
            <a:endParaRPr sz="2400" dirty="0">
              <a:latin typeface="Tahoma" panose="020B0604030504040204" pitchFamily="34" charset="0"/>
            </a:endParaRPr>
          </a:p>
        </p:txBody>
      </p:sp>
      <p:sp>
        <p:nvSpPr>
          <p:cNvPr id="6153" name="标题 6152"/>
          <p:cNvSpPr>
            <a:spLocks noGrp="1"/>
          </p:cNvSpPr>
          <p:nvPr>
            <p:ph type="title"/>
          </p:nvPr>
        </p:nvSpPr>
        <p:spPr>
          <a:xfrm>
            <a:off x="1150938" y="214313"/>
            <a:ext cx="7793037" cy="1462087"/>
          </a:xfrm>
          <a:prstGeom prst="rect">
            <a:avLst/>
          </a:prstGeom>
          <a:noFill/>
          <a:ln w="9525">
            <a:noFill/>
          </a:ln>
        </p:spPr>
        <p:txBody>
          <a:bodyPr anchor="b"/>
          <a:p>
            <a:pPr lvl="0"/>
            <a:r>
              <a:rPr lang="zh-CN" altLang="en-US" dirty="0"/>
              <a:t>单击此处编辑母版标题样式</a:t>
            </a:r>
            <a:endParaRPr lang="zh-CN" altLang="en-US" dirty="0"/>
          </a:p>
        </p:txBody>
      </p:sp>
      <p:sp>
        <p:nvSpPr>
          <p:cNvPr id="6154" name="文本占位符 6153"/>
          <p:cNvSpPr>
            <a:spLocks noGrp="1"/>
          </p:cNvSpPr>
          <p:nvPr>
            <p:ph type="body" idx="1"/>
          </p:nvPr>
        </p:nvSpPr>
        <p:spPr>
          <a:xfrm>
            <a:off x="1182688" y="2017713"/>
            <a:ext cx="7772400" cy="41148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155" name="日期占位符 6154"/>
          <p:cNvSpPr>
            <a:spLocks noGrp="1"/>
          </p:cNvSpPr>
          <p:nvPr>
            <p:ph type="dt" sz="half" idx="2"/>
          </p:nvPr>
        </p:nvSpPr>
        <p:spPr>
          <a:xfrm>
            <a:off x="1162050" y="6243638"/>
            <a:ext cx="1905000" cy="457200"/>
          </a:xfrm>
          <a:prstGeom prst="rect">
            <a:avLst/>
          </a:prstGeom>
          <a:noFill/>
          <a:ln w="9525">
            <a:noFill/>
          </a:ln>
        </p:spPr>
        <p:txBody>
          <a:bodyPr anchor="b"/>
          <a:lstStyle>
            <a:lvl1pPr>
              <a:defRPr sz="1400">
                <a:latin typeface="Tahoma" panose="020B0604030504040204" pitchFamily="34" charset="0"/>
              </a:defRPr>
            </a:lvl1pPr>
          </a:lstStyle>
          <a:p>
            <a:pPr lvl="0"/>
            <a:fld id="{BB962C8B-B14F-4D97-AF65-F5344CB8AC3E}" type="datetime1">
              <a:rPr lang="zh-CN" altLang="en-US" dirty="0"/>
            </a:fld>
            <a:endParaRPr lang="zh-CN" altLang="en-US" dirty="0">
              <a:latin typeface="Arial" panose="020B0604020202020204" pitchFamily="34" charset="0"/>
            </a:endParaRPr>
          </a:p>
        </p:txBody>
      </p:sp>
      <p:sp>
        <p:nvSpPr>
          <p:cNvPr id="6156" name="页脚占位符 6155"/>
          <p:cNvSpPr>
            <a:spLocks noGrp="1"/>
          </p:cNvSpPr>
          <p:nvPr>
            <p:ph type="ftr" sz="quarter" idx="3"/>
          </p:nvPr>
        </p:nvSpPr>
        <p:spPr>
          <a:xfrm>
            <a:off x="3657600" y="6243638"/>
            <a:ext cx="2895600" cy="457200"/>
          </a:xfrm>
          <a:prstGeom prst="rect">
            <a:avLst/>
          </a:prstGeom>
          <a:noFill/>
          <a:ln w="9525">
            <a:noFill/>
          </a:ln>
        </p:spPr>
        <p:txBody>
          <a:bodyPr anchor="b"/>
          <a:lstStyle>
            <a:lvl1pPr algn="ctr">
              <a:defRPr sz="1400">
                <a:latin typeface="Tahoma" panose="020B0604030504040204" pitchFamily="34" charset="0"/>
              </a:defRPr>
            </a:lvl1pPr>
          </a:lstStyle>
          <a:p>
            <a:pPr lvl="0"/>
            <a:endParaRPr lang="zh-CN" altLang="en-US" dirty="0"/>
          </a:p>
        </p:txBody>
      </p:sp>
      <p:sp>
        <p:nvSpPr>
          <p:cNvPr id="6157" name="灯片编号占位符 6156"/>
          <p:cNvSpPr>
            <a:spLocks noGrp="1"/>
          </p:cNvSpPr>
          <p:nvPr>
            <p:ph type="sldNum" sz="quarter" idx="4"/>
          </p:nvPr>
        </p:nvSpPr>
        <p:spPr>
          <a:xfrm>
            <a:off x="7042150" y="6243638"/>
            <a:ext cx="1905000" cy="457200"/>
          </a:xfrm>
          <a:prstGeom prst="rect">
            <a:avLst/>
          </a:prstGeom>
          <a:noFill/>
          <a:ln w="9525">
            <a:noFill/>
          </a:ln>
        </p:spPr>
        <p:txBody>
          <a:bodyPr anchor="b"/>
          <a:lstStyle>
            <a:lvl1pPr algn="r">
              <a:defRPr sz="1400">
                <a:latin typeface="Tahoma" panose="020B0604030504040204" pitchFamily="34" charset="0"/>
              </a:defRPr>
            </a:lvl1pPr>
          </a:lstStyle>
          <a:p>
            <a:pPr lvl="0"/>
            <a:fld id="{9A0DB2DC-4C9A-4742-B13C-FB6460FD3503}" type="slidenum">
              <a:rPr lang="zh-CN" altLang="en-US" dirty="0"/>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marL="0" lvl="0" indent="0" algn="l"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hlink"/>
        </a:buClr>
        <a:buSzPct val="55000"/>
        <a:buFont typeface="Wingdings" panose="05000000000000000000" pitchFamily="2" charset="2"/>
        <a:buChar char="n"/>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folHlink"/>
        </a:buClr>
        <a:buSzPct val="50000"/>
        <a:buFont typeface="Wingdings" panose="05000000000000000000" pitchFamily="2" charset="2"/>
        <a:buChar char="n"/>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
          <a:schemeClr val="accent2"/>
        </a:buClr>
        <a:buSzPct val="55000"/>
        <a:buFont typeface="Wingdings" panose="05000000000000000000" pitchFamily="2" charset="2"/>
        <a:buChar char="n"/>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accent1"/>
        </a:buClr>
        <a:buSzPct val="50000"/>
        <a:buFont typeface="Wingdings" panose="05000000000000000000" pitchFamily="2" charset="2"/>
        <a:buChar char="n"/>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12.xml"/><Relationship Id="rId2" Type="http://schemas.openxmlformats.org/officeDocument/2006/relationships/image" Target="../media/image1.wmf"/><Relationship Id="rId1"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5.wmf"/><Relationship Id="rId7" Type="http://schemas.openxmlformats.org/officeDocument/2006/relationships/oleObject" Target="../embeddings/oleObject5.bin"/><Relationship Id="rId6" Type="http://schemas.openxmlformats.org/officeDocument/2006/relationships/image" Target="../media/image4.wmf"/><Relationship Id="rId5" Type="http://schemas.openxmlformats.org/officeDocument/2006/relationships/oleObject" Target="../embeddings/oleObject4.bin"/><Relationship Id="rId4" Type="http://schemas.openxmlformats.org/officeDocument/2006/relationships/image" Target="../media/image3.wmf"/><Relationship Id="rId3" Type="http://schemas.openxmlformats.org/officeDocument/2006/relationships/oleObject" Target="../embeddings/oleObject3.bin"/><Relationship Id="rId2" Type="http://schemas.openxmlformats.org/officeDocument/2006/relationships/image" Target="../media/image2.wmf"/><Relationship Id="rId10" Type="http://schemas.openxmlformats.org/officeDocument/2006/relationships/vmlDrawing" Target="../drawings/vmlDrawing2.vml"/><Relationship Id="rId1"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9" Type="http://schemas.openxmlformats.org/officeDocument/2006/relationships/oleObject" Target="../embeddings/oleObject10.bin"/><Relationship Id="rId8" Type="http://schemas.openxmlformats.org/officeDocument/2006/relationships/image" Target="../media/image9.wmf"/><Relationship Id="rId7" Type="http://schemas.openxmlformats.org/officeDocument/2006/relationships/oleObject" Target="../embeddings/oleObject9.bin"/><Relationship Id="rId6" Type="http://schemas.openxmlformats.org/officeDocument/2006/relationships/image" Target="../media/image8.wmf"/><Relationship Id="rId5" Type="http://schemas.openxmlformats.org/officeDocument/2006/relationships/oleObject" Target="../embeddings/oleObject8.bin"/><Relationship Id="rId4" Type="http://schemas.openxmlformats.org/officeDocument/2006/relationships/image" Target="../media/image7.wmf"/><Relationship Id="rId3" Type="http://schemas.openxmlformats.org/officeDocument/2006/relationships/oleObject" Target="../embeddings/oleObject7.bin"/><Relationship Id="rId2" Type="http://schemas.openxmlformats.org/officeDocument/2006/relationships/image" Target="../media/image6.wmf"/><Relationship Id="rId12" Type="http://schemas.openxmlformats.org/officeDocument/2006/relationships/vmlDrawing" Target="../drawings/vmlDrawing3.vml"/><Relationship Id="rId11" Type="http://schemas.openxmlformats.org/officeDocument/2006/relationships/slideLayout" Target="../slideLayouts/slideLayout7.xml"/><Relationship Id="rId10" Type="http://schemas.openxmlformats.org/officeDocument/2006/relationships/image" Target="../media/image10.wmf"/><Relationship Id="rId1"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6" Type="http://schemas.openxmlformats.org/officeDocument/2006/relationships/vmlDrawing" Target="../drawings/vmlDrawing4.vml"/><Relationship Id="rId5" Type="http://schemas.openxmlformats.org/officeDocument/2006/relationships/slideLayout" Target="../slideLayouts/slideLayout7.xml"/><Relationship Id="rId4" Type="http://schemas.openxmlformats.org/officeDocument/2006/relationships/image" Target="../media/image12.wmf"/><Relationship Id="rId3" Type="http://schemas.openxmlformats.org/officeDocument/2006/relationships/oleObject" Target="../embeddings/oleObject12.bin"/><Relationship Id="rId2" Type="http://schemas.openxmlformats.org/officeDocument/2006/relationships/image" Target="../media/image11.wmf"/><Relationship Id="rId1" Type="http://schemas.openxmlformats.org/officeDocument/2006/relationships/oleObject" Target="../embeddings/oleObject11.bin"/></Relationships>
</file>

<file path=ppt/slides/_rels/slide8.xml.rels><?xml version="1.0" encoding="UTF-8" standalone="yes"?>
<Relationships xmlns="http://schemas.openxmlformats.org/package/2006/relationships"><Relationship Id="rId6" Type="http://schemas.openxmlformats.org/officeDocument/2006/relationships/vmlDrawing" Target="../drawings/vmlDrawing5.vml"/><Relationship Id="rId5" Type="http://schemas.openxmlformats.org/officeDocument/2006/relationships/slideLayout" Target="../slideLayouts/slideLayout7.xml"/><Relationship Id="rId4" Type="http://schemas.openxmlformats.org/officeDocument/2006/relationships/image" Target="../media/image14.wmf"/><Relationship Id="rId3" Type="http://schemas.openxmlformats.org/officeDocument/2006/relationships/oleObject" Target="../embeddings/oleObject14.bin"/><Relationship Id="rId2" Type="http://schemas.openxmlformats.org/officeDocument/2006/relationships/image" Target="../media/image13.wmf"/><Relationship Id="rId1" Type="http://schemas.openxmlformats.org/officeDocument/2006/relationships/oleObject" Target="../embeddings/oleObject13.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4" Type="http://schemas.openxmlformats.org/officeDocument/2006/relationships/vmlDrawing" Target="../drawings/vmlDrawing6.vml"/><Relationship Id="rId3" Type="http://schemas.openxmlformats.org/officeDocument/2006/relationships/slideLayout" Target="../slideLayouts/slideLayout7.xml"/><Relationship Id="rId2" Type="http://schemas.openxmlformats.org/officeDocument/2006/relationships/image" Target="../media/image15.wmf"/><Relationship Id="rId1" Type="http://schemas.openxmlformats.org/officeDocument/2006/relationships/oleObject" Target="../embeddings/oleObject15.bin"/></Relationships>
</file>

<file path=ppt/slides/_rels/slide11.xml.rels><?xml version="1.0" encoding="UTF-8" standalone="yes"?>
<Relationships xmlns="http://schemas.openxmlformats.org/package/2006/relationships"><Relationship Id="rId9" Type="http://schemas.openxmlformats.org/officeDocument/2006/relationships/image" Target="../media/image19.wmf"/><Relationship Id="rId8" Type="http://schemas.openxmlformats.org/officeDocument/2006/relationships/oleObject" Target="../embeddings/oleObject19.bin"/><Relationship Id="rId7" Type="http://schemas.openxmlformats.org/officeDocument/2006/relationships/image" Target="../media/image18.wmf"/><Relationship Id="rId6" Type="http://schemas.openxmlformats.org/officeDocument/2006/relationships/oleObject" Target="../embeddings/oleObject18.bin"/><Relationship Id="rId5" Type="http://schemas.openxmlformats.org/officeDocument/2006/relationships/image" Target="../media/image17.wmf"/><Relationship Id="rId4" Type="http://schemas.openxmlformats.org/officeDocument/2006/relationships/oleObject" Target="../embeddings/oleObject17.bin"/><Relationship Id="rId3" Type="http://schemas.openxmlformats.org/officeDocument/2006/relationships/image" Target="../media/image16.wmf"/><Relationship Id="rId23" Type="http://schemas.openxmlformats.org/officeDocument/2006/relationships/vmlDrawing" Target="../drawings/vmlDrawing7.vml"/><Relationship Id="rId22" Type="http://schemas.openxmlformats.org/officeDocument/2006/relationships/slideLayout" Target="../slideLayouts/slideLayout7.xml"/><Relationship Id="rId21" Type="http://schemas.openxmlformats.org/officeDocument/2006/relationships/image" Target="../media/image25.wmf"/><Relationship Id="rId20" Type="http://schemas.openxmlformats.org/officeDocument/2006/relationships/oleObject" Target="../embeddings/oleObject25.bin"/><Relationship Id="rId2" Type="http://schemas.openxmlformats.org/officeDocument/2006/relationships/oleObject" Target="../embeddings/oleObject16.bin"/><Relationship Id="rId19" Type="http://schemas.openxmlformats.org/officeDocument/2006/relationships/image" Target="../media/image24.wmf"/><Relationship Id="rId18" Type="http://schemas.openxmlformats.org/officeDocument/2006/relationships/oleObject" Target="../embeddings/oleObject24.bin"/><Relationship Id="rId17" Type="http://schemas.openxmlformats.org/officeDocument/2006/relationships/image" Target="../media/image23.wmf"/><Relationship Id="rId16" Type="http://schemas.openxmlformats.org/officeDocument/2006/relationships/oleObject" Target="../embeddings/oleObject23.bin"/><Relationship Id="rId15" Type="http://schemas.openxmlformats.org/officeDocument/2006/relationships/image" Target="../media/image22.wmf"/><Relationship Id="rId14" Type="http://schemas.openxmlformats.org/officeDocument/2006/relationships/oleObject" Target="../embeddings/oleObject22.bin"/><Relationship Id="rId13" Type="http://schemas.openxmlformats.org/officeDocument/2006/relationships/image" Target="../media/image21.wmf"/><Relationship Id="rId12" Type="http://schemas.openxmlformats.org/officeDocument/2006/relationships/oleObject" Target="../embeddings/oleObject21.bin"/><Relationship Id="rId11" Type="http://schemas.openxmlformats.org/officeDocument/2006/relationships/image" Target="../media/image20.wmf"/><Relationship Id="rId10" Type="http://schemas.openxmlformats.org/officeDocument/2006/relationships/oleObject" Target="../embeddings/oleObject20.bin"/><Relationship Id="rId1" Type="http://schemas.openxmlformats.org/officeDocument/2006/relationships/tags" Target="../tags/tag1.xml"/></Relationships>
</file>

<file path=ppt/slides/_rels/slide12.xml.rels><?xml version="1.0" encoding="UTF-8" standalone="yes"?>
<Relationships xmlns="http://schemas.openxmlformats.org/package/2006/relationships"><Relationship Id="rId9" Type="http://schemas.openxmlformats.org/officeDocument/2006/relationships/image" Target="../media/image29.wmf"/><Relationship Id="rId8" Type="http://schemas.openxmlformats.org/officeDocument/2006/relationships/oleObject" Target="../embeddings/oleObject30.bin"/><Relationship Id="rId7" Type="http://schemas.openxmlformats.org/officeDocument/2006/relationships/oleObject" Target="../embeddings/oleObject29.bin"/><Relationship Id="rId6" Type="http://schemas.openxmlformats.org/officeDocument/2006/relationships/image" Target="../media/image28.wmf"/><Relationship Id="rId5" Type="http://schemas.openxmlformats.org/officeDocument/2006/relationships/oleObject" Target="../embeddings/oleObject28.bin"/><Relationship Id="rId4" Type="http://schemas.openxmlformats.org/officeDocument/2006/relationships/image" Target="../media/image27.wmf"/><Relationship Id="rId3" Type="http://schemas.openxmlformats.org/officeDocument/2006/relationships/oleObject" Target="../embeddings/oleObject27.bin"/><Relationship Id="rId2" Type="http://schemas.openxmlformats.org/officeDocument/2006/relationships/image" Target="../media/image26.wmf"/><Relationship Id="rId11" Type="http://schemas.openxmlformats.org/officeDocument/2006/relationships/vmlDrawing" Target="../drawings/vmlDrawing8.vml"/><Relationship Id="rId10" Type="http://schemas.openxmlformats.org/officeDocument/2006/relationships/slideLayout" Target="../slideLayouts/slideLayout7.xml"/><Relationship Id="rId1" Type="http://schemas.openxmlformats.org/officeDocument/2006/relationships/oleObject" Target="../embeddings/oleObject26.bin"/></Relationships>
</file>

<file path=ppt/slides/_rels/slide13.xml.rels><?xml version="1.0" encoding="UTF-8" standalone="yes"?>
<Relationships xmlns="http://schemas.openxmlformats.org/package/2006/relationships"><Relationship Id="rId6" Type="http://schemas.openxmlformats.org/officeDocument/2006/relationships/vmlDrawing" Target="../drawings/vmlDrawing9.vml"/><Relationship Id="rId5" Type="http://schemas.openxmlformats.org/officeDocument/2006/relationships/slideLayout" Target="../slideLayouts/slideLayout7.xml"/><Relationship Id="rId4" Type="http://schemas.openxmlformats.org/officeDocument/2006/relationships/image" Target="../media/image31.wmf"/><Relationship Id="rId3" Type="http://schemas.openxmlformats.org/officeDocument/2006/relationships/oleObject" Target="../embeddings/oleObject32.bin"/><Relationship Id="rId2" Type="http://schemas.openxmlformats.org/officeDocument/2006/relationships/image" Target="../media/image30.wmf"/><Relationship Id="rId1" Type="http://schemas.openxmlformats.org/officeDocument/2006/relationships/oleObject" Target="../embeddings/oleObject31.bin"/></Relationships>
</file>

<file path=ppt/slides/_rels/slide14.xml.rels><?xml version="1.0" encoding="UTF-8" standalone="yes"?>
<Relationships xmlns="http://schemas.openxmlformats.org/package/2006/relationships"><Relationship Id="rId9" Type="http://schemas.openxmlformats.org/officeDocument/2006/relationships/oleObject" Target="../embeddings/oleObject37.bin"/><Relationship Id="rId8" Type="http://schemas.openxmlformats.org/officeDocument/2006/relationships/image" Target="../media/image35.wmf"/><Relationship Id="rId7" Type="http://schemas.openxmlformats.org/officeDocument/2006/relationships/oleObject" Target="../embeddings/oleObject36.bin"/><Relationship Id="rId6" Type="http://schemas.openxmlformats.org/officeDocument/2006/relationships/image" Target="../media/image34.wmf"/><Relationship Id="rId5" Type="http://schemas.openxmlformats.org/officeDocument/2006/relationships/oleObject" Target="../embeddings/oleObject35.bin"/><Relationship Id="rId4" Type="http://schemas.openxmlformats.org/officeDocument/2006/relationships/image" Target="../media/image33.wmf"/><Relationship Id="rId3" Type="http://schemas.openxmlformats.org/officeDocument/2006/relationships/oleObject" Target="../embeddings/oleObject34.bin"/><Relationship Id="rId2" Type="http://schemas.openxmlformats.org/officeDocument/2006/relationships/image" Target="../media/image32.wmf"/><Relationship Id="rId12" Type="http://schemas.openxmlformats.org/officeDocument/2006/relationships/vmlDrawing" Target="../drawings/vmlDrawing10.vml"/><Relationship Id="rId11" Type="http://schemas.openxmlformats.org/officeDocument/2006/relationships/slideLayout" Target="../slideLayouts/slideLayout7.xml"/><Relationship Id="rId10" Type="http://schemas.openxmlformats.org/officeDocument/2006/relationships/image" Target="../media/image36.wmf"/><Relationship Id="rId1" Type="http://schemas.openxmlformats.org/officeDocument/2006/relationships/oleObject" Target="../embeddings/oleObject33.bin"/></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39.wmf"/><Relationship Id="rId7" Type="http://schemas.openxmlformats.org/officeDocument/2006/relationships/oleObject" Target="../embeddings/oleObject42.bin"/><Relationship Id="rId6" Type="http://schemas.openxmlformats.org/officeDocument/2006/relationships/image" Target="../media/image38.wmf"/><Relationship Id="rId5" Type="http://schemas.openxmlformats.org/officeDocument/2006/relationships/oleObject" Target="../embeddings/oleObject41.bin"/><Relationship Id="rId4" Type="http://schemas.openxmlformats.org/officeDocument/2006/relationships/oleObject" Target="../embeddings/oleObject40.bin"/><Relationship Id="rId3" Type="http://schemas.openxmlformats.org/officeDocument/2006/relationships/oleObject" Target="../embeddings/oleObject39.bin"/><Relationship Id="rId2" Type="http://schemas.openxmlformats.org/officeDocument/2006/relationships/image" Target="../media/image37.wmf"/><Relationship Id="rId10" Type="http://schemas.openxmlformats.org/officeDocument/2006/relationships/vmlDrawing" Target="../drawings/vmlDrawing11.vml"/><Relationship Id="rId1" Type="http://schemas.openxmlformats.org/officeDocument/2006/relationships/oleObject" Target="../embeddings/oleObject38.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6" Type="http://schemas.openxmlformats.org/officeDocument/2006/relationships/vmlDrawing" Target="../drawings/vmlDrawing12.vml"/><Relationship Id="rId5" Type="http://schemas.openxmlformats.org/officeDocument/2006/relationships/slideLayout" Target="../slideLayouts/slideLayout7.xml"/><Relationship Id="rId4" Type="http://schemas.openxmlformats.org/officeDocument/2006/relationships/image" Target="../media/image41.wmf"/><Relationship Id="rId3" Type="http://schemas.openxmlformats.org/officeDocument/2006/relationships/oleObject" Target="../embeddings/oleObject44.bin"/><Relationship Id="rId2" Type="http://schemas.openxmlformats.org/officeDocument/2006/relationships/image" Target="../media/image40.wmf"/><Relationship Id="rId1" Type="http://schemas.openxmlformats.org/officeDocument/2006/relationships/oleObject" Target="../embeddings/oleObject43.bin"/></Relationships>
</file>

<file path=ppt/slides/_rels/slide18.xml.rels><?xml version="1.0" encoding="UTF-8" standalone="yes"?>
<Relationships xmlns="http://schemas.openxmlformats.org/package/2006/relationships"><Relationship Id="rId8" Type="http://schemas.openxmlformats.org/officeDocument/2006/relationships/vmlDrawing" Target="../drawings/vmlDrawing13.vml"/><Relationship Id="rId7" Type="http://schemas.openxmlformats.org/officeDocument/2006/relationships/slideLayout" Target="../slideLayouts/slideLayout7.xml"/><Relationship Id="rId6" Type="http://schemas.openxmlformats.org/officeDocument/2006/relationships/image" Target="../media/image44.wmf"/><Relationship Id="rId5" Type="http://schemas.openxmlformats.org/officeDocument/2006/relationships/oleObject" Target="../embeddings/oleObject47.bin"/><Relationship Id="rId4" Type="http://schemas.openxmlformats.org/officeDocument/2006/relationships/image" Target="../media/image43.wmf"/><Relationship Id="rId3" Type="http://schemas.openxmlformats.org/officeDocument/2006/relationships/oleObject" Target="../embeddings/oleObject46.bin"/><Relationship Id="rId2" Type="http://schemas.openxmlformats.org/officeDocument/2006/relationships/image" Target="../media/image42.wmf"/><Relationship Id="rId1" Type="http://schemas.openxmlformats.org/officeDocument/2006/relationships/oleObject" Target="../embeddings/oleObject45.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6" Type="http://schemas.openxmlformats.org/officeDocument/2006/relationships/vmlDrawing" Target="../drawings/vmlDrawing14.vml"/><Relationship Id="rId5" Type="http://schemas.openxmlformats.org/officeDocument/2006/relationships/slideLayout" Target="../slideLayouts/slideLayout7.xml"/><Relationship Id="rId4" Type="http://schemas.openxmlformats.org/officeDocument/2006/relationships/image" Target="../media/image45.wmf"/><Relationship Id="rId3" Type="http://schemas.openxmlformats.org/officeDocument/2006/relationships/oleObject" Target="../embeddings/oleObject49.bin"/><Relationship Id="rId2" Type="http://schemas.openxmlformats.org/officeDocument/2006/relationships/image" Target="../media/image32.wmf"/><Relationship Id="rId1" Type="http://schemas.openxmlformats.org/officeDocument/2006/relationships/oleObject" Target="../embeddings/oleObject48.bin"/></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6" Type="http://schemas.openxmlformats.org/officeDocument/2006/relationships/vmlDrawing" Target="../drawings/vmlDrawing15.vml"/><Relationship Id="rId5" Type="http://schemas.openxmlformats.org/officeDocument/2006/relationships/slideLayout" Target="../slideLayouts/slideLayout7.xml"/><Relationship Id="rId4" Type="http://schemas.openxmlformats.org/officeDocument/2006/relationships/image" Target="../media/image47.wmf"/><Relationship Id="rId3" Type="http://schemas.openxmlformats.org/officeDocument/2006/relationships/oleObject" Target="../embeddings/oleObject51.bin"/><Relationship Id="rId2" Type="http://schemas.openxmlformats.org/officeDocument/2006/relationships/image" Target="../media/image46.wmf"/><Relationship Id="rId1" Type="http://schemas.openxmlformats.org/officeDocument/2006/relationships/oleObject" Target="../embeddings/oleObject50.bin"/></Relationships>
</file>

<file path=ppt/slides/_rels/slide23.xml.rels><?xml version="1.0" encoding="UTF-8" standalone="yes"?>
<Relationships xmlns="http://schemas.openxmlformats.org/package/2006/relationships"><Relationship Id="rId6" Type="http://schemas.openxmlformats.org/officeDocument/2006/relationships/vmlDrawing" Target="../drawings/vmlDrawing16.vml"/><Relationship Id="rId5" Type="http://schemas.openxmlformats.org/officeDocument/2006/relationships/slideLayout" Target="../slideLayouts/slideLayout7.xml"/><Relationship Id="rId4" Type="http://schemas.openxmlformats.org/officeDocument/2006/relationships/image" Target="../media/image49.wmf"/><Relationship Id="rId3" Type="http://schemas.openxmlformats.org/officeDocument/2006/relationships/oleObject" Target="../embeddings/oleObject53.bin"/><Relationship Id="rId2" Type="http://schemas.openxmlformats.org/officeDocument/2006/relationships/image" Target="../media/image48.wmf"/><Relationship Id="rId1" Type="http://schemas.openxmlformats.org/officeDocument/2006/relationships/oleObject" Target="../embeddings/oleObject52.bin"/></Relationships>
</file>

<file path=ppt/slides/_rels/slide24.xml.rels><?xml version="1.0" encoding="UTF-8" standalone="yes"?>
<Relationships xmlns="http://schemas.openxmlformats.org/package/2006/relationships"><Relationship Id="rId4" Type="http://schemas.openxmlformats.org/officeDocument/2006/relationships/vmlDrawing" Target="../drawings/vmlDrawing17.vml"/><Relationship Id="rId3" Type="http://schemas.openxmlformats.org/officeDocument/2006/relationships/slideLayout" Target="../slideLayouts/slideLayout7.xml"/><Relationship Id="rId2" Type="http://schemas.openxmlformats.org/officeDocument/2006/relationships/image" Target="../media/image50.wmf"/><Relationship Id="rId1" Type="http://schemas.openxmlformats.org/officeDocument/2006/relationships/oleObject" Target="../embeddings/oleObject54.bin"/></Relationships>
</file>

<file path=ppt/slides/_rels/slide25.xml.rels><?xml version="1.0" encoding="UTF-8" standalone="yes"?>
<Relationships xmlns="http://schemas.openxmlformats.org/package/2006/relationships"><Relationship Id="rId6" Type="http://schemas.openxmlformats.org/officeDocument/2006/relationships/vmlDrawing" Target="../drawings/vmlDrawing18.vml"/><Relationship Id="rId5" Type="http://schemas.openxmlformats.org/officeDocument/2006/relationships/slideLayout" Target="../slideLayouts/slideLayout7.xml"/><Relationship Id="rId4" Type="http://schemas.openxmlformats.org/officeDocument/2006/relationships/image" Target="../media/image51.wmf"/><Relationship Id="rId3" Type="http://schemas.openxmlformats.org/officeDocument/2006/relationships/oleObject" Target="../embeddings/oleObject56.bin"/><Relationship Id="rId2" Type="http://schemas.openxmlformats.org/officeDocument/2006/relationships/image" Target="../media/image32.wmf"/><Relationship Id="rId1" Type="http://schemas.openxmlformats.org/officeDocument/2006/relationships/oleObject" Target="../embeddings/oleObject55.bin"/></Relationships>
</file>

<file path=ppt/slides/_rels/slide26.xml.rels><?xml version="1.0" encoding="UTF-8" standalone="yes"?>
<Relationships xmlns="http://schemas.openxmlformats.org/package/2006/relationships"><Relationship Id="rId6" Type="http://schemas.openxmlformats.org/officeDocument/2006/relationships/vmlDrawing" Target="../drawings/vmlDrawing19.vml"/><Relationship Id="rId5" Type="http://schemas.openxmlformats.org/officeDocument/2006/relationships/slideLayout" Target="../slideLayouts/slideLayout7.xml"/><Relationship Id="rId4" Type="http://schemas.openxmlformats.org/officeDocument/2006/relationships/image" Target="../media/image52.wmf"/><Relationship Id="rId3" Type="http://schemas.openxmlformats.org/officeDocument/2006/relationships/oleObject" Target="../embeddings/oleObject58.bin"/><Relationship Id="rId2" Type="http://schemas.openxmlformats.org/officeDocument/2006/relationships/image" Target="../media/image32.wmf"/><Relationship Id="rId1" Type="http://schemas.openxmlformats.org/officeDocument/2006/relationships/oleObject" Target="../embeddings/oleObject57.bin"/></Relationships>
</file>

<file path=ppt/slides/_rels/slide27.xml.rels><?xml version="1.0" encoding="UTF-8" standalone="yes"?>
<Relationships xmlns="http://schemas.openxmlformats.org/package/2006/relationships"><Relationship Id="rId6" Type="http://schemas.openxmlformats.org/officeDocument/2006/relationships/vmlDrawing" Target="../drawings/vmlDrawing20.vml"/><Relationship Id="rId5" Type="http://schemas.openxmlformats.org/officeDocument/2006/relationships/slideLayout" Target="../slideLayouts/slideLayout7.xml"/><Relationship Id="rId4" Type="http://schemas.openxmlformats.org/officeDocument/2006/relationships/image" Target="../media/image53.wmf"/><Relationship Id="rId3" Type="http://schemas.openxmlformats.org/officeDocument/2006/relationships/oleObject" Target="../embeddings/oleObject60.bin"/><Relationship Id="rId2" Type="http://schemas.openxmlformats.org/officeDocument/2006/relationships/image" Target="../media/image32.wmf"/><Relationship Id="rId1" Type="http://schemas.openxmlformats.org/officeDocument/2006/relationships/oleObject" Target="../embeddings/oleObject59.bin"/></Relationships>
</file>

<file path=ppt/slides/_rels/slide28.xml.rels><?xml version="1.0" encoding="UTF-8" standalone="yes"?>
<Relationships xmlns="http://schemas.openxmlformats.org/package/2006/relationships"><Relationship Id="rId4" Type="http://schemas.openxmlformats.org/officeDocument/2006/relationships/vmlDrawing" Target="../drawings/vmlDrawing21.vml"/><Relationship Id="rId3" Type="http://schemas.openxmlformats.org/officeDocument/2006/relationships/slideLayout" Target="../slideLayouts/slideLayout7.xml"/><Relationship Id="rId2" Type="http://schemas.openxmlformats.org/officeDocument/2006/relationships/image" Target="../media/image54.wmf"/><Relationship Id="rId1" Type="http://schemas.openxmlformats.org/officeDocument/2006/relationships/oleObject" Target="../embeddings/oleObject61.bin"/></Relationships>
</file>

<file path=ppt/slides/_rels/slide29.xml.rels><?xml version="1.0" encoding="UTF-8" standalone="yes"?>
<Relationships xmlns="http://schemas.openxmlformats.org/package/2006/relationships"><Relationship Id="rId6" Type="http://schemas.openxmlformats.org/officeDocument/2006/relationships/vmlDrawing" Target="../drawings/vmlDrawing22.vml"/><Relationship Id="rId5" Type="http://schemas.openxmlformats.org/officeDocument/2006/relationships/slideLayout" Target="../slideLayouts/slideLayout7.xml"/><Relationship Id="rId4" Type="http://schemas.openxmlformats.org/officeDocument/2006/relationships/image" Target="../media/image55.wmf"/><Relationship Id="rId3" Type="http://schemas.openxmlformats.org/officeDocument/2006/relationships/oleObject" Target="../embeddings/oleObject63.bin"/><Relationship Id="rId2" Type="http://schemas.openxmlformats.org/officeDocument/2006/relationships/image" Target="../media/image32.wmf"/><Relationship Id="rId1" Type="http://schemas.openxmlformats.org/officeDocument/2006/relationships/oleObject" Target="../embeddings/oleObject62.bin"/></Relationships>
</file>

<file path=ppt/slides/_rels/slide30.xml.rels><?xml version="1.0" encoding="UTF-8" standalone="yes"?>
<Relationships xmlns="http://schemas.openxmlformats.org/package/2006/relationships"><Relationship Id="rId6" Type="http://schemas.openxmlformats.org/officeDocument/2006/relationships/vmlDrawing" Target="../drawings/vmlDrawing23.vml"/><Relationship Id="rId5" Type="http://schemas.openxmlformats.org/officeDocument/2006/relationships/slideLayout" Target="../slideLayouts/slideLayout7.xml"/><Relationship Id="rId4" Type="http://schemas.openxmlformats.org/officeDocument/2006/relationships/image" Target="../media/image56.wmf"/><Relationship Id="rId3" Type="http://schemas.openxmlformats.org/officeDocument/2006/relationships/oleObject" Target="../embeddings/oleObject65.bin"/><Relationship Id="rId2" Type="http://schemas.openxmlformats.org/officeDocument/2006/relationships/image" Target="../media/image32.wmf"/><Relationship Id="rId1" Type="http://schemas.openxmlformats.org/officeDocument/2006/relationships/oleObject" Target="../embeddings/oleObject64.bin"/></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38.xml.rels><?xml version="1.0" encoding="UTF-8" standalone="yes"?>
<Relationships xmlns="http://schemas.openxmlformats.org/package/2006/relationships"><Relationship Id="rId9" Type="http://schemas.openxmlformats.org/officeDocument/2006/relationships/oleObject" Target="../embeddings/oleObject70.bin"/><Relationship Id="rId8" Type="http://schemas.openxmlformats.org/officeDocument/2006/relationships/image" Target="../media/image60.wmf"/><Relationship Id="rId7" Type="http://schemas.openxmlformats.org/officeDocument/2006/relationships/oleObject" Target="../embeddings/oleObject69.bin"/><Relationship Id="rId6" Type="http://schemas.openxmlformats.org/officeDocument/2006/relationships/image" Target="../media/image59.wmf"/><Relationship Id="rId5" Type="http://schemas.openxmlformats.org/officeDocument/2006/relationships/oleObject" Target="../embeddings/oleObject68.bin"/><Relationship Id="rId4" Type="http://schemas.openxmlformats.org/officeDocument/2006/relationships/image" Target="../media/image58.wmf"/><Relationship Id="rId3" Type="http://schemas.openxmlformats.org/officeDocument/2006/relationships/oleObject" Target="../embeddings/oleObject67.bin"/><Relationship Id="rId2" Type="http://schemas.openxmlformats.org/officeDocument/2006/relationships/image" Target="../media/image57.wmf"/><Relationship Id="rId12" Type="http://schemas.openxmlformats.org/officeDocument/2006/relationships/vmlDrawing" Target="../drawings/vmlDrawing24.vml"/><Relationship Id="rId11" Type="http://schemas.openxmlformats.org/officeDocument/2006/relationships/slideLayout" Target="../slideLayouts/slideLayout7.xml"/><Relationship Id="rId10" Type="http://schemas.openxmlformats.org/officeDocument/2006/relationships/image" Target="../media/image61.wmf"/><Relationship Id="rId1" Type="http://schemas.openxmlformats.org/officeDocument/2006/relationships/oleObject" Target="../embeddings/oleObject66.bin"/></Relationships>
</file>

<file path=ppt/slides/_rels/slide39.xml.rels><?xml version="1.0" encoding="UTF-8" standalone="yes"?>
<Relationships xmlns="http://schemas.openxmlformats.org/package/2006/relationships"><Relationship Id="rId4" Type="http://schemas.openxmlformats.org/officeDocument/2006/relationships/vmlDrawing" Target="../drawings/vmlDrawing25.vml"/><Relationship Id="rId3" Type="http://schemas.openxmlformats.org/officeDocument/2006/relationships/slideLayout" Target="../slideLayouts/slideLayout7.xml"/><Relationship Id="rId2" Type="http://schemas.openxmlformats.org/officeDocument/2006/relationships/image" Target="../media/image62.wmf"/><Relationship Id="rId1" Type="http://schemas.openxmlformats.org/officeDocument/2006/relationships/oleObject" Target="../embeddings/oleObject71.bin"/></Relationships>
</file>

<file path=ppt/slides/_rels/slide40.xml.rels><?xml version="1.0" encoding="UTF-8" standalone="yes"?>
<Relationships xmlns="http://schemas.openxmlformats.org/package/2006/relationships"><Relationship Id="rId9" Type="http://schemas.openxmlformats.org/officeDocument/2006/relationships/image" Target="../media/image66.wmf"/><Relationship Id="rId8" Type="http://schemas.openxmlformats.org/officeDocument/2006/relationships/oleObject" Target="../embeddings/oleObject75.bin"/><Relationship Id="rId7" Type="http://schemas.openxmlformats.org/officeDocument/2006/relationships/image" Target="../media/image65.wmf"/><Relationship Id="rId6" Type="http://schemas.openxmlformats.org/officeDocument/2006/relationships/oleObject" Target="../embeddings/oleObject74.bin"/><Relationship Id="rId5" Type="http://schemas.openxmlformats.org/officeDocument/2006/relationships/image" Target="../media/image64.wmf"/><Relationship Id="rId4" Type="http://schemas.openxmlformats.org/officeDocument/2006/relationships/oleObject" Target="../embeddings/oleObject73.bin"/><Relationship Id="rId3" Type="http://schemas.openxmlformats.org/officeDocument/2006/relationships/image" Target="../media/image63.wmf"/><Relationship Id="rId2" Type="http://schemas.openxmlformats.org/officeDocument/2006/relationships/oleObject" Target="../embeddings/oleObject72.bin"/><Relationship Id="rId17" Type="http://schemas.openxmlformats.org/officeDocument/2006/relationships/vmlDrawing" Target="../drawings/vmlDrawing26.vml"/><Relationship Id="rId16" Type="http://schemas.openxmlformats.org/officeDocument/2006/relationships/slideLayout" Target="../slideLayouts/slideLayout7.xml"/><Relationship Id="rId15" Type="http://schemas.openxmlformats.org/officeDocument/2006/relationships/image" Target="../media/image69.wmf"/><Relationship Id="rId14" Type="http://schemas.openxmlformats.org/officeDocument/2006/relationships/oleObject" Target="../embeddings/oleObject78.bin"/><Relationship Id="rId13" Type="http://schemas.openxmlformats.org/officeDocument/2006/relationships/image" Target="../media/image68.wmf"/><Relationship Id="rId12" Type="http://schemas.openxmlformats.org/officeDocument/2006/relationships/oleObject" Target="../embeddings/oleObject77.bin"/><Relationship Id="rId11" Type="http://schemas.openxmlformats.org/officeDocument/2006/relationships/image" Target="../media/image67.wmf"/><Relationship Id="rId10" Type="http://schemas.openxmlformats.org/officeDocument/2006/relationships/oleObject" Target="../embeddings/oleObject76.bin"/><Relationship Id="rId1" Type="http://schemas.openxmlformats.org/officeDocument/2006/relationships/tags" Target="../tags/tag3.xml"/></Relationships>
</file>

<file path=ppt/slides/_rels/slide41.xml.rels><?xml version="1.0" encoding="UTF-8" standalone="yes"?>
<Relationships xmlns="http://schemas.openxmlformats.org/package/2006/relationships"><Relationship Id="rId9" Type="http://schemas.openxmlformats.org/officeDocument/2006/relationships/image" Target="../media/image73.wmf"/><Relationship Id="rId8" Type="http://schemas.openxmlformats.org/officeDocument/2006/relationships/oleObject" Target="../embeddings/oleObject82.bin"/><Relationship Id="rId7" Type="http://schemas.openxmlformats.org/officeDocument/2006/relationships/image" Target="../media/image72.wmf"/><Relationship Id="rId6" Type="http://schemas.openxmlformats.org/officeDocument/2006/relationships/oleObject" Target="../embeddings/oleObject81.bin"/><Relationship Id="rId5" Type="http://schemas.openxmlformats.org/officeDocument/2006/relationships/image" Target="../media/image71.wmf"/><Relationship Id="rId4" Type="http://schemas.openxmlformats.org/officeDocument/2006/relationships/oleObject" Target="../embeddings/oleObject80.bin"/><Relationship Id="rId3" Type="http://schemas.openxmlformats.org/officeDocument/2006/relationships/image" Target="../media/image70.wmf"/><Relationship Id="rId2" Type="http://schemas.openxmlformats.org/officeDocument/2006/relationships/oleObject" Target="../embeddings/oleObject79.bin"/><Relationship Id="rId17" Type="http://schemas.openxmlformats.org/officeDocument/2006/relationships/vmlDrawing" Target="../drawings/vmlDrawing27.vml"/><Relationship Id="rId16" Type="http://schemas.openxmlformats.org/officeDocument/2006/relationships/slideLayout" Target="../slideLayouts/slideLayout7.xml"/><Relationship Id="rId15" Type="http://schemas.openxmlformats.org/officeDocument/2006/relationships/image" Target="../media/image76.wmf"/><Relationship Id="rId14" Type="http://schemas.openxmlformats.org/officeDocument/2006/relationships/oleObject" Target="../embeddings/oleObject85.bin"/><Relationship Id="rId13" Type="http://schemas.openxmlformats.org/officeDocument/2006/relationships/image" Target="../media/image75.wmf"/><Relationship Id="rId12" Type="http://schemas.openxmlformats.org/officeDocument/2006/relationships/oleObject" Target="../embeddings/oleObject84.bin"/><Relationship Id="rId11" Type="http://schemas.openxmlformats.org/officeDocument/2006/relationships/image" Target="../media/image74.wmf"/><Relationship Id="rId10" Type="http://schemas.openxmlformats.org/officeDocument/2006/relationships/oleObject" Target="../embeddings/oleObject83.bin"/><Relationship Id="rId1" Type="http://schemas.openxmlformats.org/officeDocument/2006/relationships/tags" Target="../tags/tag4.xml"/></Relationships>
</file>

<file path=ppt/slides/_rels/slide42.xml.rels><?xml version="1.0" encoding="UTF-8" standalone="yes"?>
<Relationships xmlns="http://schemas.openxmlformats.org/package/2006/relationships"><Relationship Id="rId9" Type="http://schemas.openxmlformats.org/officeDocument/2006/relationships/image" Target="../media/image79.wmf"/><Relationship Id="rId8" Type="http://schemas.openxmlformats.org/officeDocument/2006/relationships/oleObject" Target="../embeddings/oleObject89.bin"/><Relationship Id="rId7" Type="http://schemas.openxmlformats.org/officeDocument/2006/relationships/image" Target="../media/image32.wmf"/><Relationship Id="rId6" Type="http://schemas.openxmlformats.org/officeDocument/2006/relationships/oleObject" Target="../embeddings/oleObject88.bin"/><Relationship Id="rId5" Type="http://schemas.openxmlformats.org/officeDocument/2006/relationships/image" Target="../media/image78.wmf"/><Relationship Id="rId4" Type="http://schemas.openxmlformats.org/officeDocument/2006/relationships/oleObject" Target="../embeddings/oleObject87.bin"/><Relationship Id="rId3" Type="http://schemas.openxmlformats.org/officeDocument/2006/relationships/image" Target="../media/image77.wmf"/><Relationship Id="rId2" Type="http://schemas.openxmlformats.org/officeDocument/2006/relationships/oleObject" Target="../embeddings/oleObject86.bin"/><Relationship Id="rId19" Type="http://schemas.openxmlformats.org/officeDocument/2006/relationships/vmlDrawing" Target="../drawings/vmlDrawing28.vml"/><Relationship Id="rId18" Type="http://schemas.openxmlformats.org/officeDocument/2006/relationships/slideLayout" Target="../slideLayouts/slideLayout7.xml"/><Relationship Id="rId17" Type="http://schemas.openxmlformats.org/officeDocument/2006/relationships/image" Target="../media/image83.wmf"/><Relationship Id="rId16" Type="http://schemas.openxmlformats.org/officeDocument/2006/relationships/oleObject" Target="../embeddings/oleObject93.bin"/><Relationship Id="rId15" Type="http://schemas.openxmlformats.org/officeDocument/2006/relationships/image" Target="../media/image82.wmf"/><Relationship Id="rId14" Type="http://schemas.openxmlformats.org/officeDocument/2006/relationships/oleObject" Target="../embeddings/oleObject92.bin"/><Relationship Id="rId13" Type="http://schemas.openxmlformats.org/officeDocument/2006/relationships/image" Target="../media/image81.wmf"/><Relationship Id="rId12" Type="http://schemas.openxmlformats.org/officeDocument/2006/relationships/oleObject" Target="../embeddings/oleObject91.bin"/><Relationship Id="rId11" Type="http://schemas.openxmlformats.org/officeDocument/2006/relationships/image" Target="../media/image80.wmf"/><Relationship Id="rId10" Type="http://schemas.openxmlformats.org/officeDocument/2006/relationships/oleObject" Target="../embeddings/oleObject90.bin"/><Relationship Id="rId1" Type="http://schemas.openxmlformats.org/officeDocument/2006/relationships/tags" Target="../tags/tag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9" Type="http://schemas.openxmlformats.org/officeDocument/2006/relationships/oleObject" Target="../embeddings/oleObject98.bin"/><Relationship Id="rId8" Type="http://schemas.openxmlformats.org/officeDocument/2006/relationships/image" Target="../media/image9.wmf"/><Relationship Id="rId7" Type="http://schemas.openxmlformats.org/officeDocument/2006/relationships/oleObject" Target="../embeddings/oleObject97.bin"/><Relationship Id="rId6" Type="http://schemas.openxmlformats.org/officeDocument/2006/relationships/image" Target="../media/image84.wmf"/><Relationship Id="rId5" Type="http://schemas.openxmlformats.org/officeDocument/2006/relationships/oleObject" Target="../embeddings/oleObject96.bin"/><Relationship Id="rId4" Type="http://schemas.openxmlformats.org/officeDocument/2006/relationships/image" Target="../media/image7.wmf"/><Relationship Id="rId3" Type="http://schemas.openxmlformats.org/officeDocument/2006/relationships/oleObject" Target="../embeddings/oleObject95.bin"/><Relationship Id="rId2" Type="http://schemas.openxmlformats.org/officeDocument/2006/relationships/image" Target="../media/image6.wmf"/><Relationship Id="rId12" Type="http://schemas.openxmlformats.org/officeDocument/2006/relationships/vmlDrawing" Target="../drawings/vmlDrawing29.vml"/><Relationship Id="rId11" Type="http://schemas.openxmlformats.org/officeDocument/2006/relationships/slideLayout" Target="../slideLayouts/slideLayout7.xml"/><Relationship Id="rId10" Type="http://schemas.openxmlformats.org/officeDocument/2006/relationships/image" Target="../media/image10.wmf"/><Relationship Id="rId1" Type="http://schemas.openxmlformats.org/officeDocument/2006/relationships/oleObject" Target="../embeddings/oleObject94.bin"/></Relationships>
</file>

<file path=ppt/slides/_rels/slide45.xml.rels><?xml version="1.0" encoding="UTF-8" standalone="yes"?>
<Relationships xmlns="http://schemas.openxmlformats.org/package/2006/relationships"><Relationship Id="rId4" Type="http://schemas.openxmlformats.org/officeDocument/2006/relationships/vmlDrawing" Target="../drawings/vmlDrawing30.vml"/><Relationship Id="rId3" Type="http://schemas.openxmlformats.org/officeDocument/2006/relationships/slideLayout" Target="../slideLayouts/slideLayout7.xml"/><Relationship Id="rId2" Type="http://schemas.openxmlformats.org/officeDocument/2006/relationships/image" Target="../media/image85.wmf"/><Relationship Id="rId1" Type="http://schemas.openxmlformats.org/officeDocument/2006/relationships/oleObject" Target="../embeddings/oleObject99.bin"/></Relationships>
</file>

<file path=ppt/slides/_rels/slide46.xml.rels><?xml version="1.0" encoding="UTF-8" standalone="yes"?>
<Relationships xmlns="http://schemas.openxmlformats.org/package/2006/relationships"><Relationship Id="rId9" Type="http://schemas.openxmlformats.org/officeDocument/2006/relationships/oleObject" Target="../embeddings/oleObject104.bin"/><Relationship Id="rId8" Type="http://schemas.openxmlformats.org/officeDocument/2006/relationships/image" Target="../media/image89.wmf"/><Relationship Id="rId7" Type="http://schemas.openxmlformats.org/officeDocument/2006/relationships/oleObject" Target="../embeddings/oleObject103.bin"/><Relationship Id="rId6" Type="http://schemas.openxmlformats.org/officeDocument/2006/relationships/image" Target="../media/image88.wmf"/><Relationship Id="rId5" Type="http://schemas.openxmlformats.org/officeDocument/2006/relationships/oleObject" Target="../embeddings/oleObject102.bin"/><Relationship Id="rId4" Type="http://schemas.openxmlformats.org/officeDocument/2006/relationships/image" Target="../media/image87.wmf"/><Relationship Id="rId3" Type="http://schemas.openxmlformats.org/officeDocument/2006/relationships/oleObject" Target="../embeddings/oleObject101.bin"/><Relationship Id="rId2" Type="http://schemas.openxmlformats.org/officeDocument/2006/relationships/image" Target="../media/image86.wmf"/><Relationship Id="rId12" Type="http://schemas.openxmlformats.org/officeDocument/2006/relationships/vmlDrawing" Target="../drawings/vmlDrawing31.vml"/><Relationship Id="rId11" Type="http://schemas.openxmlformats.org/officeDocument/2006/relationships/slideLayout" Target="../slideLayouts/slideLayout7.xml"/><Relationship Id="rId10" Type="http://schemas.openxmlformats.org/officeDocument/2006/relationships/image" Target="../media/image90.wmf"/><Relationship Id="rId1" Type="http://schemas.openxmlformats.org/officeDocument/2006/relationships/oleObject" Target="../embeddings/oleObject100.bin"/></Relationships>
</file>

<file path=ppt/slides/_rels/slide47.xml.rels><?xml version="1.0" encoding="UTF-8" standalone="yes"?>
<Relationships xmlns="http://schemas.openxmlformats.org/package/2006/relationships"><Relationship Id="rId4" Type="http://schemas.openxmlformats.org/officeDocument/2006/relationships/vmlDrawing" Target="../drawings/vmlDrawing32.vml"/><Relationship Id="rId3" Type="http://schemas.openxmlformats.org/officeDocument/2006/relationships/slideLayout" Target="../slideLayouts/slideLayout7.xml"/><Relationship Id="rId2" Type="http://schemas.openxmlformats.org/officeDocument/2006/relationships/image" Target="../media/image91.wmf"/><Relationship Id="rId1" Type="http://schemas.openxmlformats.org/officeDocument/2006/relationships/oleObject" Target="../embeddings/oleObject105.bin"/></Relationships>
</file>

<file path=ppt/slides/_rels/slide48.xml.rels><?xml version="1.0" encoding="UTF-8" standalone="yes"?>
<Relationships xmlns="http://schemas.openxmlformats.org/package/2006/relationships"><Relationship Id="rId4" Type="http://schemas.openxmlformats.org/officeDocument/2006/relationships/vmlDrawing" Target="../drawings/vmlDrawing33.vml"/><Relationship Id="rId3" Type="http://schemas.openxmlformats.org/officeDocument/2006/relationships/slideLayout" Target="../slideLayouts/slideLayout7.xml"/><Relationship Id="rId2" Type="http://schemas.openxmlformats.org/officeDocument/2006/relationships/image" Target="../media/image92.wmf"/><Relationship Id="rId1" Type="http://schemas.openxmlformats.org/officeDocument/2006/relationships/oleObject" Target="../embeddings/oleObject106.bin"/></Relationships>
</file>

<file path=ppt/slides/_rels/slide49.xml.rels><?xml version="1.0" encoding="UTF-8" standalone="yes"?>
<Relationships xmlns="http://schemas.openxmlformats.org/package/2006/relationships"><Relationship Id="rId6" Type="http://schemas.openxmlformats.org/officeDocument/2006/relationships/vmlDrawing" Target="../drawings/vmlDrawing34.vml"/><Relationship Id="rId5" Type="http://schemas.openxmlformats.org/officeDocument/2006/relationships/slideLayout" Target="../slideLayouts/slideLayout7.xml"/><Relationship Id="rId4" Type="http://schemas.openxmlformats.org/officeDocument/2006/relationships/image" Target="../media/image94.wmf"/><Relationship Id="rId3" Type="http://schemas.openxmlformats.org/officeDocument/2006/relationships/oleObject" Target="../embeddings/oleObject108.bin"/><Relationship Id="rId2" Type="http://schemas.openxmlformats.org/officeDocument/2006/relationships/image" Target="../media/image93.wmf"/><Relationship Id="rId1" Type="http://schemas.openxmlformats.org/officeDocument/2006/relationships/oleObject" Target="../embeddings/oleObject107.bin"/></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4" Type="http://schemas.openxmlformats.org/officeDocument/2006/relationships/vmlDrawing" Target="../drawings/vmlDrawing35.vml"/><Relationship Id="rId3" Type="http://schemas.openxmlformats.org/officeDocument/2006/relationships/slideLayout" Target="../slideLayouts/slideLayout7.xml"/><Relationship Id="rId2" Type="http://schemas.openxmlformats.org/officeDocument/2006/relationships/image" Target="../media/image95.wmf"/><Relationship Id="rId1" Type="http://schemas.openxmlformats.org/officeDocument/2006/relationships/oleObject" Target="../embeddings/oleObject109.bin"/></Relationships>
</file>

<file path=ppt/slides/_rels/slide52.xml.rels><?xml version="1.0" encoding="UTF-8" standalone="yes"?>
<Relationships xmlns="http://schemas.openxmlformats.org/package/2006/relationships"><Relationship Id="rId9" Type="http://schemas.openxmlformats.org/officeDocument/2006/relationships/oleObject" Target="../embeddings/oleObject114.bin"/><Relationship Id="rId8" Type="http://schemas.openxmlformats.org/officeDocument/2006/relationships/image" Target="../media/image99.wmf"/><Relationship Id="rId7" Type="http://schemas.openxmlformats.org/officeDocument/2006/relationships/oleObject" Target="../embeddings/oleObject113.bin"/><Relationship Id="rId6" Type="http://schemas.openxmlformats.org/officeDocument/2006/relationships/image" Target="../media/image98.wmf"/><Relationship Id="rId5" Type="http://schemas.openxmlformats.org/officeDocument/2006/relationships/oleObject" Target="../embeddings/oleObject112.bin"/><Relationship Id="rId4" Type="http://schemas.openxmlformats.org/officeDocument/2006/relationships/image" Target="../media/image97.wmf"/><Relationship Id="rId3" Type="http://schemas.openxmlformats.org/officeDocument/2006/relationships/oleObject" Target="../embeddings/oleObject111.bin"/><Relationship Id="rId2" Type="http://schemas.openxmlformats.org/officeDocument/2006/relationships/image" Target="../media/image96.wmf"/><Relationship Id="rId16" Type="http://schemas.openxmlformats.org/officeDocument/2006/relationships/vmlDrawing" Target="../drawings/vmlDrawing36.vml"/><Relationship Id="rId15" Type="http://schemas.openxmlformats.org/officeDocument/2006/relationships/slideLayout" Target="../slideLayouts/slideLayout7.xml"/><Relationship Id="rId14" Type="http://schemas.openxmlformats.org/officeDocument/2006/relationships/image" Target="../media/image102.wmf"/><Relationship Id="rId13" Type="http://schemas.openxmlformats.org/officeDocument/2006/relationships/oleObject" Target="../embeddings/oleObject116.bin"/><Relationship Id="rId12" Type="http://schemas.openxmlformats.org/officeDocument/2006/relationships/image" Target="../media/image101.wmf"/><Relationship Id="rId11" Type="http://schemas.openxmlformats.org/officeDocument/2006/relationships/oleObject" Target="../embeddings/oleObject115.bin"/><Relationship Id="rId10" Type="http://schemas.openxmlformats.org/officeDocument/2006/relationships/image" Target="../media/image100.wmf"/><Relationship Id="rId1" Type="http://schemas.openxmlformats.org/officeDocument/2006/relationships/oleObject" Target="../embeddings/oleObject110.bin"/></Relationships>
</file>

<file path=ppt/slides/_rels/slide53.xml.rels><?xml version="1.0" encoding="UTF-8" standalone="yes"?>
<Relationships xmlns="http://schemas.openxmlformats.org/package/2006/relationships"><Relationship Id="rId8" Type="http://schemas.openxmlformats.org/officeDocument/2006/relationships/vmlDrawing" Target="../drawings/vmlDrawing37.vml"/><Relationship Id="rId7" Type="http://schemas.openxmlformats.org/officeDocument/2006/relationships/slideLayout" Target="../slideLayouts/slideLayout7.xml"/><Relationship Id="rId6" Type="http://schemas.openxmlformats.org/officeDocument/2006/relationships/image" Target="../media/image105.wmf"/><Relationship Id="rId5" Type="http://schemas.openxmlformats.org/officeDocument/2006/relationships/oleObject" Target="../embeddings/oleObject119.bin"/><Relationship Id="rId4" Type="http://schemas.openxmlformats.org/officeDocument/2006/relationships/image" Target="../media/image104.wmf"/><Relationship Id="rId3" Type="http://schemas.openxmlformats.org/officeDocument/2006/relationships/oleObject" Target="../embeddings/oleObject118.bin"/><Relationship Id="rId2" Type="http://schemas.openxmlformats.org/officeDocument/2006/relationships/image" Target="../media/image103.wmf"/><Relationship Id="rId1" Type="http://schemas.openxmlformats.org/officeDocument/2006/relationships/oleObject" Target="../embeddings/oleObject117.bin"/></Relationships>
</file>

<file path=ppt/slides/_rels/slide54.xml.rels><?xml version="1.0" encoding="UTF-8" standalone="yes"?>
<Relationships xmlns="http://schemas.openxmlformats.org/package/2006/relationships"><Relationship Id="rId9" Type="http://schemas.openxmlformats.org/officeDocument/2006/relationships/oleObject" Target="../embeddings/oleObject124.bin"/><Relationship Id="rId8" Type="http://schemas.openxmlformats.org/officeDocument/2006/relationships/image" Target="../media/image109.wmf"/><Relationship Id="rId7" Type="http://schemas.openxmlformats.org/officeDocument/2006/relationships/oleObject" Target="../embeddings/oleObject123.bin"/><Relationship Id="rId6" Type="http://schemas.openxmlformats.org/officeDocument/2006/relationships/image" Target="../media/image108.wmf"/><Relationship Id="rId5" Type="http://schemas.openxmlformats.org/officeDocument/2006/relationships/oleObject" Target="../embeddings/oleObject122.bin"/><Relationship Id="rId4" Type="http://schemas.openxmlformats.org/officeDocument/2006/relationships/image" Target="../media/image107.wmf"/><Relationship Id="rId3" Type="http://schemas.openxmlformats.org/officeDocument/2006/relationships/oleObject" Target="../embeddings/oleObject121.bin"/><Relationship Id="rId2" Type="http://schemas.openxmlformats.org/officeDocument/2006/relationships/image" Target="../media/image106.wmf"/><Relationship Id="rId12" Type="http://schemas.openxmlformats.org/officeDocument/2006/relationships/vmlDrawing" Target="../drawings/vmlDrawing38.vml"/><Relationship Id="rId11" Type="http://schemas.openxmlformats.org/officeDocument/2006/relationships/slideLayout" Target="../slideLayouts/slideLayout7.xml"/><Relationship Id="rId10" Type="http://schemas.openxmlformats.org/officeDocument/2006/relationships/image" Target="../media/image110.wmf"/><Relationship Id="rId1" Type="http://schemas.openxmlformats.org/officeDocument/2006/relationships/oleObject" Target="../embeddings/oleObject120.bin"/></Relationships>
</file>

<file path=ppt/slides/_rels/slide55.xml.rels><?xml version="1.0" encoding="UTF-8" standalone="yes"?>
<Relationships xmlns="http://schemas.openxmlformats.org/package/2006/relationships"><Relationship Id="rId9" Type="http://schemas.openxmlformats.org/officeDocument/2006/relationships/oleObject" Target="../embeddings/oleObject129.bin"/><Relationship Id="rId8" Type="http://schemas.openxmlformats.org/officeDocument/2006/relationships/image" Target="../media/image113.wmf"/><Relationship Id="rId7" Type="http://schemas.openxmlformats.org/officeDocument/2006/relationships/oleObject" Target="../embeddings/oleObject128.bin"/><Relationship Id="rId6" Type="http://schemas.openxmlformats.org/officeDocument/2006/relationships/image" Target="../media/image112.wmf"/><Relationship Id="rId5" Type="http://schemas.openxmlformats.org/officeDocument/2006/relationships/oleObject" Target="../embeddings/oleObject127.bin"/><Relationship Id="rId4" Type="http://schemas.openxmlformats.org/officeDocument/2006/relationships/image" Target="../media/image111.wmf"/><Relationship Id="rId3" Type="http://schemas.openxmlformats.org/officeDocument/2006/relationships/oleObject" Target="../embeddings/oleObject126.bin"/><Relationship Id="rId2" Type="http://schemas.openxmlformats.org/officeDocument/2006/relationships/image" Target="../media/image32.wmf"/><Relationship Id="rId16" Type="http://schemas.openxmlformats.org/officeDocument/2006/relationships/vmlDrawing" Target="../drawings/vmlDrawing39.vml"/><Relationship Id="rId15" Type="http://schemas.openxmlformats.org/officeDocument/2006/relationships/slideLayout" Target="../slideLayouts/slideLayout7.xml"/><Relationship Id="rId14" Type="http://schemas.openxmlformats.org/officeDocument/2006/relationships/image" Target="../media/image116.wmf"/><Relationship Id="rId13" Type="http://schemas.openxmlformats.org/officeDocument/2006/relationships/oleObject" Target="../embeddings/oleObject131.bin"/><Relationship Id="rId12" Type="http://schemas.openxmlformats.org/officeDocument/2006/relationships/image" Target="../media/image115.wmf"/><Relationship Id="rId11" Type="http://schemas.openxmlformats.org/officeDocument/2006/relationships/oleObject" Target="../embeddings/oleObject130.bin"/><Relationship Id="rId10" Type="http://schemas.openxmlformats.org/officeDocument/2006/relationships/image" Target="../media/image114.wmf"/><Relationship Id="rId1" Type="http://schemas.openxmlformats.org/officeDocument/2006/relationships/oleObject" Target="../embeddings/oleObject125.bin"/></Relationships>
</file>

<file path=ppt/slides/_rels/slide56.xml.rels><?xml version="1.0" encoding="UTF-8" standalone="yes"?>
<Relationships xmlns="http://schemas.openxmlformats.org/package/2006/relationships"><Relationship Id="rId8" Type="http://schemas.openxmlformats.org/officeDocument/2006/relationships/vmlDrawing" Target="../drawings/vmlDrawing40.vml"/><Relationship Id="rId7" Type="http://schemas.openxmlformats.org/officeDocument/2006/relationships/slideLayout" Target="../slideLayouts/slideLayout7.xml"/><Relationship Id="rId6" Type="http://schemas.openxmlformats.org/officeDocument/2006/relationships/image" Target="../media/image119.wmf"/><Relationship Id="rId5" Type="http://schemas.openxmlformats.org/officeDocument/2006/relationships/oleObject" Target="../embeddings/oleObject134.bin"/><Relationship Id="rId4" Type="http://schemas.openxmlformats.org/officeDocument/2006/relationships/image" Target="../media/image118.wmf"/><Relationship Id="rId3" Type="http://schemas.openxmlformats.org/officeDocument/2006/relationships/oleObject" Target="../embeddings/oleObject133.bin"/><Relationship Id="rId2" Type="http://schemas.openxmlformats.org/officeDocument/2006/relationships/image" Target="../media/image117.wmf"/><Relationship Id="rId1" Type="http://schemas.openxmlformats.org/officeDocument/2006/relationships/oleObject" Target="../embeddings/oleObject132.bin"/></Relationships>
</file>

<file path=ppt/slides/_rels/slide57.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123.wmf"/><Relationship Id="rId7" Type="http://schemas.openxmlformats.org/officeDocument/2006/relationships/oleObject" Target="../embeddings/oleObject138.bin"/><Relationship Id="rId6" Type="http://schemas.openxmlformats.org/officeDocument/2006/relationships/image" Target="../media/image122.wmf"/><Relationship Id="rId5" Type="http://schemas.openxmlformats.org/officeDocument/2006/relationships/oleObject" Target="../embeddings/oleObject137.bin"/><Relationship Id="rId4" Type="http://schemas.openxmlformats.org/officeDocument/2006/relationships/image" Target="../media/image121.wmf"/><Relationship Id="rId3" Type="http://schemas.openxmlformats.org/officeDocument/2006/relationships/oleObject" Target="../embeddings/oleObject136.bin"/><Relationship Id="rId2" Type="http://schemas.openxmlformats.org/officeDocument/2006/relationships/image" Target="../media/image120.wmf"/><Relationship Id="rId10" Type="http://schemas.openxmlformats.org/officeDocument/2006/relationships/vmlDrawing" Target="../drawings/vmlDrawing41.vml"/><Relationship Id="rId1" Type="http://schemas.openxmlformats.org/officeDocument/2006/relationships/oleObject" Target="../embeddings/oleObject135.bin"/></Relationships>
</file>

<file path=ppt/slides/_rels/slide58.xml.rels><?xml version="1.0" encoding="UTF-8" standalone="yes"?>
<Relationships xmlns="http://schemas.openxmlformats.org/package/2006/relationships"><Relationship Id="rId8" Type="http://schemas.openxmlformats.org/officeDocument/2006/relationships/vmlDrawing" Target="../drawings/vmlDrawing42.vml"/><Relationship Id="rId7" Type="http://schemas.openxmlformats.org/officeDocument/2006/relationships/slideLayout" Target="../slideLayouts/slideLayout7.xml"/><Relationship Id="rId6" Type="http://schemas.openxmlformats.org/officeDocument/2006/relationships/image" Target="../media/image126.wmf"/><Relationship Id="rId5" Type="http://schemas.openxmlformats.org/officeDocument/2006/relationships/oleObject" Target="../embeddings/oleObject141.bin"/><Relationship Id="rId4" Type="http://schemas.openxmlformats.org/officeDocument/2006/relationships/image" Target="../media/image125.wmf"/><Relationship Id="rId3" Type="http://schemas.openxmlformats.org/officeDocument/2006/relationships/oleObject" Target="../embeddings/oleObject140.bin"/><Relationship Id="rId2" Type="http://schemas.openxmlformats.org/officeDocument/2006/relationships/image" Target="../media/image124.wmf"/><Relationship Id="rId1" Type="http://schemas.openxmlformats.org/officeDocument/2006/relationships/oleObject" Target="../embeddings/oleObject139.bin"/></Relationships>
</file>

<file path=ppt/slides/_rels/slide59.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130.wmf"/><Relationship Id="rId7" Type="http://schemas.openxmlformats.org/officeDocument/2006/relationships/oleObject" Target="../embeddings/oleObject145.bin"/><Relationship Id="rId6" Type="http://schemas.openxmlformats.org/officeDocument/2006/relationships/image" Target="../media/image129.wmf"/><Relationship Id="rId5" Type="http://schemas.openxmlformats.org/officeDocument/2006/relationships/oleObject" Target="../embeddings/oleObject144.bin"/><Relationship Id="rId4" Type="http://schemas.openxmlformats.org/officeDocument/2006/relationships/image" Target="../media/image128.wmf"/><Relationship Id="rId3" Type="http://schemas.openxmlformats.org/officeDocument/2006/relationships/oleObject" Target="../embeddings/oleObject143.bin"/><Relationship Id="rId2" Type="http://schemas.openxmlformats.org/officeDocument/2006/relationships/image" Target="../media/image127.wmf"/><Relationship Id="rId10" Type="http://schemas.openxmlformats.org/officeDocument/2006/relationships/vmlDrawing" Target="../drawings/vmlDrawing43.vml"/><Relationship Id="rId1" Type="http://schemas.openxmlformats.org/officeDocument/2006/relationships/oleObject" Target="../embeddings/oleObject142.bin"/></Relationships>
</file>

<file path=ppt/slides/_rels/slide60.xml.rels><?xml version="1.0" encoding="UTF-8" standalone="yes"?>
<Relationships xmlns="http://schemas.openxmlformats.org/package/2006/relationships"><Relationship Id="rId4" Type="http://schemas.openxmlformats.org/officeDocument/2006/relationships/vmlDrawing" Target="../drawings/vmlDrawing44.vml"/><Relationship Id="rId3" Type="http://schemas.openxmlformats.org/officeDocument/2006/relationships/slideLayout" Target="../slideLayouts/slideLayout7.xml"/><Relationship Id="rId2" Type="http://schemas.openxmlformats.org/officeDocument/2006/relationships/image" Target="../media/image131.wmf"/><Relationship Id="rId1" Type="http://schemas.openxmlformats.org/officeDocument/2006/relationships/oleObject" Target="../embeddings/oleObject146.bin"/></Relationships>
</file>

<file path=ppt/slides/_rels/slide61.xml.rels><?xml version="1.0" encoding="UTF-8" standalone="yes"?>
<Relationships xmlns="http://schemas.openxmlformats.org/package/2006/relationships"><Relationship Id="rId8" Type="http://schemas.openxmlformats.org/officeDocument/2006/relationships/vmlDrawing" Target="../drawings/vmlDrawing45.vml"/><Relationship Id="rId7" Type="http://schemas.openxmlformats.org/officeDocument/2006/relationships/slideLayout" Target="../slideLayouts/slideLayout7.xml"/><Relationship Id="rId6" Type="http://schemas.openxmlformats.org/officeDocument/2006/relationships/image" Target="../media/image134.wmf"/><Relationship Id="rId5" Type="http://schemas.openxmlformats.org/officeDocument/2006/relationships/oleObject" Target="../embeddings/oleObject149.bin"/><Relationship Id="rId4" Type="http://schemas.openxmlformats.org/officeDocument/2006/relationships/image" Target="../media/image133.wmf"/><Relationship Id="rId3" Type="http://schemas.openxmlformats.org/officeDocument/2006/relationships/oleObject" Target="../embeddings/oleObject148.bin"/><Relationship Id="rId2" Type="http://schemas.openxmlformats.org/officeDocument/2006/relationships/image" Target="../media/image132.wmf"/><Relationship Id="rId1" Type="http://schemas.openxmlformats.org/officeDocument/2006/relationships/oleObject" Target="../embeddings/oleObject147.bin"/></Relationships>
</file>

<file path=ppt/slides/_rels/slide62.xml.rels><?xml version="1.0" encoding="UTF-8" standalone="yes"?>
<Relationships xmlns="http://schemas.openxmlformats.org/package/2006/relationships"><Relationship Id="rId4" Type="http://schemas.openxmlformats.org/officeDocument/2006/relationships/vmlDrawing" Target="../drawings/vmlDrawing46.vml"/><Relationship Id="rId3" Type="http://schemas.openxmlformats.org/officeDocument/2006/relationships/slideLayout" Target="../slideLayouts/slideLayout7.xml"/><Relationship Id="rId2" Type="http://schemas.openxmlformats.org/officeDocument/2006/relationships/image" Target="../media/image135.wmf"/><Relationship Id="rId1" Type="http://schemas.openxmlformats.org/officeDocument/2006/relationships/oleObject" Target="../embeddings/oleObject150.bin"/></Relationships>
</file>

<file path=ppt/slides/_rels/slide63.xml.rels><?xml version="1.0" encoding="UTF-8" standalone="yes"?>
<Relationships xmlns="http://schemas.openxmlformats.org/package/2006/relationships"><Relationship Id="rId4" Type="http://schemas.openxmlformats.org/officeDocument/2006/relationships/vmlDrawing" Target="../drawings/vmlDrawing47.vml"/><Relationship Id="rId3" Type="http://schemas.openxmlformats.org/officeDocument/2006/relationships/slideLayout" Target="../slideLayouts/slideLayout7.xml"/><Relationship Id="rId2" Type="http://schemas.openxmlformats.org/officeDocument/2006/relationships/image" Target="../media/image136.wmf"/><Relationship Id="rId1" Type="http://schemas.openxmlformats.org/officeDocument/2006/relationships/oleObject" Target="../embeddings/oleObject151.bin"/></Relationships>
</file>

<file path=ppt/slides/_rels/slide64.xml.rels><?xml version="1.0" encoding="UTF-8" standalone="yes"?>
<Relationships xmlns="http://schemas.openxmlformats.org/package/2006/relationships"><Relationship Id="rId6" Type="http://schemas.openxmlformats.org/officeDocument/2006/relationships/vmlDrawing" Target="../drawings/vmlDrawing48.vml"/><Relationship Id="rId5" Type="http://schemas.openxmlformats.org/officeDocument/2006/relationships/slideLayout" Target="../slideLayouts/slideLayout7.xml"/><Relationship Id="rId4" Type="http://schemas.openxmlformats.org/officeDocument/2006/relationships/image" Target="../media/image138.wmf"/><Relationship Id="rId3" Type="http://schemas.openxmlformats.org/officeDocument/2006/relationships/oleObject" Target="../embeddings/oleObject153.bin"/><Relationship Id="rId2" Type="http://schemas.openxmlformats.org/officeDocument/2006/relationships/image" Target="../media/image137.wmf"/><Relationship Id="rId1" Type="http://schemas.openxmlformats.org/officeDocument/2006/relationships/oleObject" Target="../embeddings/oleObject152.bin"/></Relationships>
</file>

<file path=ppt/slides/_rels/slide65.xml.rels><?xml version="1.0" encoding="UTF-8" standalone="yes"?>
<Relationships xmlns="http://schemas.openxmlformats.org/package/2006/relationships"><Relationship Id="rId5" Type="http://schemas.openxmlformats.org/officeDocument/2006/relationships/vmlDrawing" Target="../drawings/vmlDrawing49.vml"/><Relationship Id="rId4" Type="http://schemas.openxmlformats.org/officeDocument/2006/relationships/slideLayout" Target="../slideLayouts/slideLayout7.xml"/><Relationship Id="rId3" Type="http://schemas.openxmlformats.org/officeDocument/2006/relationships/image" Target="../media/image139.wmf"/><Relationship Id="rId2" Type="http://schemas.openxmlformats.org/officeDocument/2006/relationships/oleObject" Target="../embeddings/oleObject154.bin"/><Relationship Id="rId1" Type="http://schemas.openxmlformats.org/officeDocument/2006/relationships/tags" Target="../tags/tag6.xml"/></Relationships>
</file>

<file path=ppt/slides/_rels/slide66.xml.rels><?xml version="1.0" encoding="UTF-8" standalone="yes"?>
<Relationships xmlns="http://schemas.openxmlformats.org/package/2006/relationships"><Relationship Id="rId4" Type="http://schemas.openxmlformats.org/officeDocument/2006/relationships/vmlDrawing" Target="../drawings/vmlDrawing50.vml"/><Relationship Id="rId3" Type="http://schemas.openxmlformats.org/officeDocument/2006/relationships/slideLayout" Target="../slideLayouts/slideLayout7.xml"/><Relationship Id="rId2" Type="http://schemas.openxmlformats.org/officeDocument/2006/relationships/image" Target="../media/image140.wmf"/><Relationship Id="rId1" Type="http://schemas.openxmlformats.org/officeDocument/2006/relationships/oleObject" Target="../embeddings/oleObject155.bin"/></Relationships>
</file>

<file path=ppt/slides/_rels/slide67.xml.rels><?xml version="1.0" encoding="UTF-8" standalone="yes"?>
<Relationships xmlns="http://schemas.openxmlformats.org/package/2006/relationships"><Relationship Id="rId4" Type="http://schemas.openxmlformats.org/officeDocument/2006/relationships/vmlDrawing" Target="../drawings/vmlDrawing51.vml"/><Relationship Id="rId3" Type="http://schemas.openxmlformats.org/officeDocument/2006/relationships/slideLayout" Target="../slideLayouts/slideLayout7.xml"/><Relationship Id="rId2" Type="http://schemas.openxmlformats.org/officeDocument/2006/relationships/image" Target="../media/image141.wmf"/><Relationship Id="rId1" Type="http://schemas.openxmlformats.org/officeDocument/2006/relationships/oleObject" Target="../embeddings/oleObject156.bin"/></Relationships>
</file>

<file path=ppt/slides/_rels/slide68.xml.rels><?xml version="1.0" encoding="UTF-8" standalone="yes"?>
<Relationships xmlns="http://schemas.openxmlformats.org/package/2006/relationships"><Relationship Id="rId4" Type="http://schemas.openxmlformats.org/officeDocument/2006/relationships/vmlDrawing" Target="../drawings/vmlDrawing52.vml"/><Relationship Id="rId3" Type="http://schemas.openxmlformats.org/officeDocument/2006/relationships/slideLayout" Target="../slideLayouts/slideLayout7.xml"/><Relationship Id="rId2" Type="http://schemas.openxmlformats.org/officeDocument/2006/relationships/image" Target="../media/image142.wmf"/><Relationship Id="rId1" Type="http://schemas.openxmlformats.org/officeDocument/2006/relationships/oleObject" Target="../embeddings/oleObject157.bin"/></Relationships>
</file>

<file path=ppt/slides/_rels/slide69.xml.rels><?xml version="1.0" encoding="UTF-8" standalone="yes"?>
<Relationships xmlns="http://schemas.openxmlformats.org/package/2006/relationships"><Relationship Id="rId4" Type="http://schemas.openxmlformats.org/officeDocument/2006/relationships/vmlDrawing" Target="../drawings/vmlDrawing53.vml"/><Relationship Id="rId3" Type="http://schemas.openxmlformats.org/officeDocument/2006/relationships/slideLayout" Target="../slideLayouts/slideLayout7.xml"/><Relationship Id="rId2" Type="http://schemas.openxmlformats.org/officeDocument/2006/relationships/image" Target="../media/image143.wmf"/><Relationship Id="rId1" Type="http://schemas.openxmlformats.org/officeDocument/2006/relationships/oleObject" Target="../embeddings/oleObject158.bin"/></Relationships>
</file>

<file path=ppt/slides/_rels/slide70.xml.rels><?xml version="1.0" encoding="UTF-8" standalone="yes"?>
<Relationships xmlns="http://schemas.openxmlformats.org/package/2006/relationships"><Relationship Id="rId4" Type="http://schemas.openxmlformats.org/officeDocument/2006/relationships/vmlDrawing" Target="../drawings/vmlDrawing54.vml"/><Relationship Id="rId3" Type="http://schemas.openxmlformats.org/officeDocument/2006/relationships/slideLayout" Target="../slideLayouts/slideLayout7.xml"/><Relationship Id="rId2" Type="http://schemas.openxmlformats.org/officeDocument/2006/relationships/image" Target="../media/image144.wmf"/><Relationship Id="rId1" Type="http://schemas.openxmlformats.org/officeDocument/2006/relationships/oleObject" Target="../embeddings/oleObject159.bin"/></Relationships>
</file>

<file path=ppt/slides/_rels/slide71.xml.rels><?xml version="1.0" encoding="UTF-8" standalone="yes"?>
<Relationships xmlns="http://schemas.openxmlformats.org/package/2006/relationships"><Relationship Id="rId9" Type="http://schemas.openxmlformats.org/officeDocument/2006/relationships/oleObject" Target="../embeddings/oleObject164.bin"/><Relationship Id="rId8" Type="http://schemas.openxmlformats.org/officeDocument/2006/relationships/image" Target="../media/image148.wmf"/><Relationship Id="rId7" Type="http://schemas.openxmlformats.org/officeDocument/2006/relationships/oleObject" Target="../embeddings/oleObject163.bin"/><Relationship Id="rId6" Type="http://schemas.openxmlformats.org/officeDocument/2006/relationships/image" Target="../media/image147.wmf"/><Relationship Id="rId5" Type="http://schemas.openxmlformats.org/officeDocument/2006/relationships/oleObject" Target="../embeddings/oleObject162.bin"/><Relationship Id="rId4" Type="http://schemas.openxmlformats.org/officeDocument/2006/relationships/image" Target="../media/image146.wmf"/><Relationship Id="rId3" Type="http://schemas.openxmlformats.org/officeDocument/2006/relationships/oleObject" Target="../embeddings/oleObject161.bin"/><Relationship Id="rId2" Type="http://schemas.openxmlformats.org/officeDocument/2006/relationships/image" Target="../media/image145.wmf"/><Relationship Id="rId13" Type="http://schemas.openxmlformats.org/officeDocument/2006/relationships/vmlDrawing" Target="../drawings/vmlDrawing55.vml"/><Relationship Id="rId12" Type="http://schemas.openxmlformats.org/officeDocument/2006/relationships/slideLayout" Target="../slideLayouts/slideLayout7.xml"/><Relationship Id="rId11" Type="http://schemas.openxmlformats.org/officeDocument/2006/relationships/audio" Target="../media/audio1.wav"/><Relationship Id="rId10" Type="http://schemas.openxmlformats.org/officeDocument/2006/relationships/image" Target="../media/image149.wmf"/><Relationship Id="rId1" Type="http://schemas.openxmlformats.org/officeDocument/2006/relationships/oleObject" Target="../embeddings/oleObject160.bin"/></Relationships>
</file>

<file path=ppt/slides/_rels/slide72.xml.rels><?xml version="1.0" encoding="UTF-8" standalone="yes"?>
<Relationships xmlns="http://schemas.openxmlformats.org/package/2006/relationships"><Relationship Id="rId9" Type="http://schemas.openxmlformats.org/officeDocument/2006/relationships/audio" Target="../media/audio1.wav"/><Relationship Id="rId8" Type="http://schemas.openxmlformats.org/officeDocument/2006/relationships/image" Target="../media/image153.wmf"/><Relationship Id="rId7" Type="http://schemas.openxmlformats.org/officeDocument/2006/relationships/oleObject" Target="../embeddings/oleObject168.bin"/><Relationship Id="rId6" Type="http://schemas.openxmlformats.org/officeDocument/2006/relationships/image" Target="../media/image152.wmf"/><Relationship Id="rId5" Type="http://schemas.openxmlformats.org/officeDocument/2006/relationships/oleObject" Target="../embeddings/oleObject167.bin"/><Relationship Id="rId4" Type="http://schemas.openxmlformats.org/officeDocument/2006/relationships/image" Target="../media/image151.wmf"/><Relationship Id="rId3" Type="http://schemas.openxmlformats.org/officeDocument/2006/relationships/oleObject" Target="../embeddings/oleObject166.bin"/><Relationship Id="rId2" Type="http://schemas.openxmlformats.org/officeDocument/2006/relationships/image" Target="../media/image150.wmf"/><Relationship Id="rId11" Type="http://schemas.openxmlformats.org/officeDocument/2006/relationships/vmlDrawing" Target="../drawings/vmlDrawing56.vml"/><Relationship Id="rId10" Type="http://schemas.openxmlformats.org/officeDocument/2006/relationships/slideLayout" Target="../slideLayouts/slideLayout7.xml"/><Relationship Id="rId1" Type="http://schemas.openxmlformats.org/officeDocument/2006/relationships/oleObject" Target="../embeddings/oleObject165.bin"/></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52" name="标题 2051"/>
          <p:cNvSpPr>
            <a:spLocks noGrp="1"/>
          </p:cNvSpPr>
          <p:nvPr>
            <p:ph type="title"/>
          </p:nvPr>
        </p:nvSpPr>
        <p:spPr>
          <a:xfrm>
            <a:off x="935673" y="214313"/>
            <a:ext cx="7793037" cy="1462087"/>
          </a:xfrm>
        </p:spPr>
        <p:txBody>
          <a:bodyPr anchor="b"/>
          <a:p>
            <a:r>
              <a:rPr lang="zh-CN" altLang="en-US" sz="3200" dirty="0"/>
              <a:t> 数学建模培训</a:t>
            </a:r>
            <a:br>
              <a:rPr lang="en-US" altLang="zh-CN" dirty="0"/>
            </a:br>
            <a:r>
              <a:rPr lang="zh-CN" altLang="en-US" dirty="0"/>
              <a:t>            动 态 规 划</a:t>
            </a:r>
            <a:endParaRPr lang="zh-CN" altLang="en-US" dirty="0"/>
          </a:p>
        </p:txBody>
      </p:sp>
      <p:sp>
        <p:nvSpPr>
          <p:cNvPr id="2054" name="文本占位符 2053"/>
          <p:cNvSpPr>
            <a:spLocks noGrp="1"/>
          </p:cNvSpPr>
          <p:nvPr>
            <p:ph type="body" sz="half" idx="1"/>
          </p:nvPr>
        </p:nvSpPr>
        <p:spPr>
          <a:xfrm>
            <a:off x="1151255" y="2214563"/>
            <a:ext cx="7488238" cy="4114800"/>
          </a:xfrm>
        </p:spPr>
        <p:txBody>
          <a:bodyPr/>
          <a:p>
            <a:pPr>
              <a:buClr>
                <a:schemeClr val="folHlink"/>
              </a:buClr>
              <a:buSzPct val="60000"/>
              <a:buFont typeface="Wingdings" panose="05000000000000000000" pitchFamily="2" charset="2"/>
            </a:pPr>
            <a:r>
              <a:rPr lang="zh-CN" altLang="en-US" dirty="0"/>
              <a:t>多阶段的决策问题</a:t>
            </a:r>
            <a:endParaRPr lang="zh-CN" altLang="en-US" dirty="0"/>
          </a:p>
          <a:p>
            <a:pPr>
              <a:buClr>
                <a:schemeClr val="folHlink"/>
              </a:buClr>
              <a:buSzPct val="60000"/>
              <a:buFont typeface="Wingdings" panose="05000000000000000000" pitchFamily="2" charset="2"/>
            </a:pPr>
            <a:r>
              <a:rPr lang="zh-CN" altLang="en-US" dirty="0"/>
              <a:t>最优化原理与动态规划基本方程</a:t>
            </a:r>
            <a:endParaRPr lang="zh-CN" altLang="en-US" dirty="0"/>
          </a:p>
          <a:p>
            <a:pPr>
              <a:buClr>
                <a:schemeClr val="folHlink"/>
              </a:buClr>
              <a:buSzPct val="60000"/>
              <a:buFont typeface="Wingdings" panose="05000000000000000000" pitchFamily="2" charset="2"/>
            </a:pPr>
            <a:r>
              <a:rPr lang="zh-CN" altLang="en-US" dirty="0"/>
              <a:t>动态规划应用举例</a:t>
            </a:r>
            <a:endParaRPr lang="zh-CN" altLang="en-US" dirty="0"/>
          </a:p>
          <a:p>
            <a:pPr marL="800100" lvl="1" indent="-342900">
              <a:buClr>
                <a:schemeClr val="folHlink"/>
              </a:buClr>
              <a:buSzPct val="60000"/>
              <a:buFont typeface="Wingdings" panose="05000000000000000000" charset="0"/>
              <a:buChar char="n"/>
            </a:pPr>
            <a:r>
              <a:rPr lang="zh-CN" altLang="en-US" sz="3200" dirty="0">
                <a:solidFill>
                  <a:schemeClr val="tx1"/>
                </a:solidFill>
              </a:rPr>
              <a:t>离散型</a:t>
            </a:r>
            <a:endParaRPr lang="zh-CN" altLang="en-US" sz="3200" dirty="0">
              <a:solidFill>
                <a:schemeClr val="tx1"/>
              </a:solidFill>
            </a:endParaRPr>
          </a:p>
          <a:p>
            <a:pPr marL="800100" lvl="1" indent="-342900">
              <a:buClr>
                <a:schemeClr val="folHlink"/>
              </a:buClr>
              <a:buSzPct val="60000"/>
              <a:buFont typeface="Wingdings" panose="05000000000000000000" charset="0"/>
              <a:buChar char="n"/>
            </a:pPr>
            <a:r>
              <a:rPr lang="zh-CN" altLang="en-US" sz="3200" dirty="0">
                <a:solidFill>
                  <a:schemeClr val="tx1"/>
                </a:solidFill>
              </a:rPr>
              <a:t>连续型</a:t>
            </a:r>
            <a:endParaRPr lang="zh-CN" altLang="en-US" sz="3200" dirty="0">
              <a:solidFill>
                <a:schemeClr val="tx1"/>
              </a:solidFill>
            </a:endParaRPr>
          </a:p>
          <a:p>
            <a:pPr marL="800100" lvl="1" indent="-342900">
              <a:buClr>
                <a:schemeClr val="folHlink"/>
              </a:buClr>
              <a:buSzPct val="60000"/>
              <a:buFont typeface="Wingdings" panose="05000000000000000000" charset="0"/>
              <a:buChar char="n"/>
            </a:pPr>
            <a:r>
              <a:rPr lang="zh-CN" altLang="en-US" sz="3200" dirty="0">
                <a:solidFill>
                  <a:schemeClr val="tx1"/>
                </a:solidFill>
              </a:rPr>
              <a:t>一般数学规划</a:t>
            </a:r>
            <a:endParaRPr lang="zh-CN" altLang="en-US" sz="3200" dirty="0">
              <a:solidFill>
                <a:schemeClr val="tx1"/>
              </a:solidFill>
            </a:endParaRPr>
          </a:p>
        </p:txBody>
      </p:sp>
      <p:graphicFrame>
        <p:nvGraphicFramePr>
          <p:cNvPr id="2055" name="内容占位符 2054"/>
          <p:cNvGraphicFramePr/>
          <p:nvPr>
            <p:ph sz="half" idx="2"/>
          </p:nvPr>
        </p:nvGraphicFramePr>
        <p:xfrm>
          <a:off x="5867400" y="188913"/>
          <a:ext cx="2946400" cy="1893887"/>
        </p:xfrm>
        <a:graphic>
          <a:graphicData uri="http://schemas.openxmlformats.org/presentationml/2006/ole">
            <mc:AlternateContent xmlns:mc="http://schemas.openxmlformats.org/markup-compatibility/2006">
              <mc:Choice xmlns:v="urn:schemas-microsoft-com:vml" Requires="v">
                <p:oleObj spid="_x0000_s3076" name="" r:id="rId1" imgW="4582795" imgH="2947035" progId="MS_ClipArt_Gallery.5">
                  <p:embed/>
                </p:oleObj>
              </mc:Choice>
              <mc:Fallback>
                <p:oleObj name="" r:id="rId1" imgW="4582795" imgH="2947035" progId="MS_ClipArt_Gallery.5">
                  <p:embed/>
                  <p:pic>
                    <p:nvPicPr>
                      <p:cNvPr id="0" name="图片 3075"/>
                      <p:cNvPicPr/>
                      <p:nvPr/>
                    </p:nvPicPr>
                    <p:blipFill>
                      <a:blip r:embed="rId2">
                        <a:clrChange>
                          <a:clrFrom>
                            <a:srgbClr val="000000"/>
                          </a:clrFrom>
                          <a:clrTo>
                            <a:srgbClr val="CC9900"/>
                          </a:clrTo>
                        </a:clrChange>
                        <a:clrChange>
                          <a:clrFrom>
                            <a:srgbClr val="E8E6FF"/>
                          </a:clrFrom>
                          <a:clrTo>
                            <a:srgbClr val="000000"/>
                          </a:clrTo>
                        </a:clrChange>
                        <a:clrChange>
                          <a:clrFrom>
                            <a:srgbClr val="FFFFFF"/>
                          </a:clrFrom>
                          <a:clrTo>
                            <a:srgbClr val="CCFFFF"/>
                          </a:clrTo>
                        </a:clrChange>
                        <a:clrChange>
                          <a:clrFrom>
                            <a:srgbClr val="C1C0DB"/>
                          </a:clrFrom>
                          <a:clrTo>
                            <a:srgbClr val="CCFFFF"/>
                          </a:clrTo>
                        </a:clrChange>
                      </a:blip>
                      <a:stretch>
                        <a:fillRect/>
                      </a:stretch>
                    </p:blipFill>
                    <p:spPr>
                      <a:xfrm>
                        <a:off x="5867400" y="188913"/>
                        <a:ext cx="2946400" cy="1893887"/>
                      </a:xfrm>
                      <a:prstGeom prst="rect">
                        <a:avLst/>
                      </a:prstGeom>
                      <a:noFill/>
                      <a:ln w="38100">
                        <a:miter/>
                      </a:ln>
                    </p:spPr>
                  </p:pic>
                </p:oleObj>
              </mc:Fallback>
            </mc:AlternateContent>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8594" name="文本框 238593"/>
          <p:cNvSpPr txBox="1"/>
          <p:nvPr/>
        </p:nvSpPr>
        <p:spPr>
          <a:xfrm>
            <a:off x="2339340" y="404813"/>
            <a:ext cx="4191000" cy="645160"/>
          </a:xfrm>
          <a:prstGeom prst="rect">
            <a:avLst/>
          </a:prstGeom>
          <a:solidFill>
            <a:srgbClr val="FFFF99"/>
          </a:solidFill>
          <a:ln w="9525">
            <a:noFill/>
          </a:ln>
        </p:spPr>
        <p:txBody>
          <a:bodyPr>
            <a:spAutoFit/>
          </a:bodyPr>
          <a:p>
            <a:pPr algn="ctr">
              <a:spcBef>
                <a:spcPct val="50000"/>
              </a:spcBef>
            </a:pPr>
            <a:r>
              <a:rPr lang="en-US" altLang="zh-CN" sz="3600" b="1" i="0" dirty="0">
                <a:latin typeface="楷体_GB2312" pitchFamily="49" charset="-122"/>
                <a:ea typeface="楷体_GB2312" pitchFamily="49" charset="-122"/>
              </a:rPr>
              <a:t> </a:t>
            </a:r>
            <a:r>
              <a:rPr lang="zh-CN" altLang="en-US" sz="3600" b="1" i="0" dirty="0">
                <a:latin typeface="楷体_GB2312" pitchFamily="49" charset="-122"/>
                <a:ea typeface="楷体_GB2312" pitchFamily="49" charset="-122"/>
              </a:rPr>
              <a:t>动态规</a:t>
            </a:r>
            <a:r>
              <a:rPr lang="zh-CN" altLang="en-US" sz="3600" b="1" i="0" dirty="0">
                <a:latin typeface="Times New Roman" panose="02020603050405020304" pitchFamily="18" charset="0"/>
                <a:ea typeface="楷体_GB2312" pitchFamily="49" charset="-122"/>
              </a:rPr>
              <a:t>划</a:t>
            </a:r>
            <a:endParaRPr lang="zh-CN" altLang="en-US" sz="3600" b="1" i="0">
              <a:latin typeface="Times New Roman" panose="02020603050405020304" pitchFamily="18" charset="0"/>
              <a:ea typeface="楷体_GB2312" pitchFamily="49" charset="-122"/>
            </a:endParaRPr>
          </a:p>
        </p:txBody>
      </p:sp>
      <p:sp>
        <p:nvSpPr>
          <p:cNvPr id="238595" name="文本框 238594"/>
          <p:cNvSpPr txBox="1"/>
          <p:nvPr/>
        </p:nvSpPr>
        <p:spPr>
          <a:xfrm>
            <a:off x="468313" y="1627823"/>
            <a:ext cx="8382000" cy="5173345"/>
          </a:xfrm>
          <a:prstGeom prst="rect">
            <a:avLst/>
          </a:prstGeom>
          <a:noFill/>
          <a:ln w="9525">
            <a:noFill/>
          </a:ln>
        </p:spPr>
        <p:txBody>
          <a:bodyPr>
            <a:spAutoFit/>
          </a:bodyPr>
          <a:p>
            <a:pPr>
              <a:spcBef>
                <a:spcPct val="20000"/>
              </a:spcBef>
            </a:pPr>
            <a:r>
              <a:rPr lang="en-US" altLang="zh-CN" sz="2800" b="1" i="0" dirty="0">
                <a:latin typeface="Times New Roman" panose="02020603050405020304" pitchFamily="18" charset="0"/>
              </a:rPr>
              <a:t>        </a:t>
            </a:r>
            <a:r>
              <a:rPr lang="zh-CN" altLang="en-US" sz="2800" i="0" dirty="0">
                <a:latin typeface="Times New Roman" panose="02020603050405020304" pitchFamily="18" charset="0"/>
              </a:rPr>
              <a:t>动态规划是解决多阶段决策过程最优化问题的一</a:t>
            </a:r>
            <a:endParaRPr lang="zh-CN" altLang="en-US" sz="2800" i="0" dirty="0">
              <a:latin typeface="Times New Roman" panose="02020603050405020304" pitchFamily="18" charset="0"/>
            </a:endParaRPr>
          </a:p>
          <a:p>
            <a:pPr>
              <a:spcBef>
                <a:spcPct val="20000"/>
              </a:spcBef>
            </a:pPr>
            <a:r>
              <a:rPr lang="zh-CN" altLang="en-US" sz="2800" i="0" dirty="0">
                <a:latin typeface="Times New Roman" panose="02020603050405020304" pitchFamily="18" charset="0"/>
              </a:rPr>
              <a:t>种方法。该方法是由美国数学家贝尔曼等人在 </a:t>
            </a:r>
            <a:r>
              <a:rPr lang="en-US" altLang="zh-CN" sz="2800" i="0" dirty="0">
                <a:latin typeface="Times New Roman" panose="02020603050405020304" pitchFamily="18" charset="0"/>
              </a:rPr>
              <a:t>20 </a:t>
            </a:r>
            <a:r>
              <a:rPr lang="zh-CN" altLang="en-US" sz="2800" i="0" dirty="0">
                <a:latin typeface="Times New Roman" panose="02020603050405020304" pitchFamily="18" charset="0"/>
              </a:rPr>
              <a:t>世</a:t>
            </a:r>
            <a:endParaRPr lang="zh-CN" altLang="en-US" sz="2800" i="0" dirty="0">
              <a:latin typeface="Times New Roman" panose="02020603050405020304" pitchFamily="18" charset="0"/>
            </a:endParaRPr>
          </a:p>
          <a:p>
            <a:pPr>
              <a:spcBef>
                <a:spcPct val="20000"/>
              </a:spcBef>
            </a:pPr>
            <a:r>
              <a:rPr lang="zh-CN" altLang="en-US" sz="2800" i="0" dirty="0">
                <a:latin typeface="Times New Roman" panose="02020603050405020304" pitchFamily="18" charset="0"/>
              </a:rPr>
              <a:t>纪 </a:t>
            </a:r>
            <a:r>
              <a:rPr lang="en-US" altLang="zh-CN" sz="2800" i="0" dirty="0">
                <a:latin typeface="Times New Roman" panose="02020603050405020304" pitchFamily="18" charset="0"/>
              </a:rPr>
              <a:t>50 </a:t>
            </a:r>
            <a:r>
              <a:rPr lang="zh-CN" altLang="en-US" sz="2800" i="0" dirty="0">
                <a:latin typeface="Times New Roman" panose="02020603050405020304" pitchFamily="18" charset="0"/>
              </a:rPr>
              <a:t>年代初提出的。他们针对多阶段决策问题的特</a:t>
            </a:r>
            <a:endParaRPr lang="zh-CN" altLang="en-US" sz="2800" i="0" dirty="0">
              <a:latin typeface="Times New Roman" panose="02020603050405020304" pitchFamily="18" charset="0"/>
            </a:endParaRPr>
          </a:p>
          <a:p>
            <a:pPr>
              <a:spcBef>
                <a:spcPct val="20000"/>
              </a:spcBef>
            </a:pPr>
            <a:r>
              <a:rPr lang="zh-CN" altLang="en-US" sz="2800" i="0" dirty="0">
                <a:latin typeface="Times New Roman" panose="02020603050405020304" pitchFamily="18" charset="0"/>
              </a:rPr>
              <a:t>点，提出了解决这类问题的最优化原理，并成功地解</a:t>
            </a:r>
            <a:endParaRPr lang="zh-CN" altLang="en-US" sz="2800" i="0" dirty="0">
              <a:latin typeface="Times New Roman" panose="02020603050405020304" pitchFamily="18" charset="0"/>
            </a:endParaRPr>
          </a:p>
          <a:p>
            <a:pPr>
              <a:spcBef>
                <a:spcPct val="20000"/>
              </a:spcBef>
            </a:pPr>
            <a:r>
              <a:rPr lang="zh-CN" altLang="en-US" sz="2800" i="0" dirty="0">
                <a:latin typeface="Times New Roman" panose="02020603050405020304" pitchFamily="18" charset="0"/>
              </a:rPr>
              <a:t>决了生产管理、工程技术等方面的许多实际问题。</a:t>
            </a:r>
            <a:endParaRPr lang="zh-CN" altLang="en-US" sz="2800" i="0" dirty="0">
              <a:latin typeface="Times New Roman" panose="02020603050405020304" pitchFamily="18" charset="0"/>
            </a:endParaRPr>
          </a:p>
          <a:p>
            <a:pPr>
              <a:spcBef>
                <a:spcPct val="20000"/>
              </a:spcBef>
            </a:pPr>
            <a:r>
              <a:rPr lang="zh-CN" altLang="en-US" sz="2800" i="0" dirty="0">
                <a:latin typeface="Times New Roman" panose="02020603050405020304" pitchFamily="18" charset="0"/>
              </a:rPr>
              <a:t>        多阶段决策问题的特点是整个决策过程可以分为</a:t>
            </a:r>
            <a:endParaRPr lang="zh-CN" altLang="en-US" sz="2800" i="0" dirty="0">
              <a:latin typeface="Times New Roman" panose="02020603050405020304" pitchFamily="18" charset="0"/>
            </a:endParaRPr>
          </a:p>
          <a:p>
            <a:pPr>
              <a:spcBef>
                <a:spcPct val="20000"/>
              </a:spcBef>
            </a:pPr>
            <a:r>
              <a:rPr lang="zh-CN" altLang="en-US" sz="2800" i="0" dirty="0">
                <a:latin typeface="Times New Roman" panose="02020603050405020304" pitchFamily="18" charset="0"/>
              </a:rPr>
              <a:t>好几个彼此有联系的阶段，而每一个阶段都有多于一</a:t>
            </a:r>
            <a:endParaRPr lang="zh-CN" altLang="en-US" sz="2800" i="0" dirty="0">
              <a:latin typeface="Times New Roman" panose="02020603050405020304" pitchFamily="18" charset="0"/>
            </a:endParaRPr>
          </a:p>
          <a:p>
            <a:pPr>
              <a:spcBef>
                <a:spcPct val="20000"/>
              </a:spcBef>
            </a:pPr>
            <a:r>
              <a:rPr lang="zh-CN" altLang="en-US" sz="2800" i="0" dirty="0">
                <a:latin typeface="Times New Roman" panose="02020603050405020304" pitchFamily="18" charset="0"/>
              </a:rPr>
              <a:t>个的小方案需要选择确定，决策者需要在可供选择的</a:t>
            </a:r>
            <a:endParaRPr lang="zh-CN" altLang="en-US" sz="2800" i="0" dirty="0">
              <a:latin typeface="Times New Roman" panose="02020603050405020304" pitchFamily="18" charset="0"/>
            </a:endParaRPr>
          </a:p>
          <a:p>
            <a:pPr>
              <a:spcBef>
                <a:spcPct val="20000"/>
              </a:spcBef>
            </a:pPr>
            <a:r>
              <a:rPr lang="zh-CN" altLang="en-US" sz="2800" i="0" dirty="0">
                <a:latin typeface="Times New Roman" panose="02020603050405020304" pitchFamily="18" charset="0"/>
              </a:rPr>
              <a:t>小方案中选出其中的一个最优方案，使其效果在预定</a:t>
            </a:r>
            <a:endParaRPr lang="zh-CN" altLang="en-US" sz="2800" i="0" dirty="0">
              <a:latin typeface="Times New Roman" panose="02020603050405020304" pitchFamily="18" charset="0"/>
            </a:endParaRPr>
          </a:p>
          <a:p>
            <a:pPr>
              <a:spcBef>
                <a:spcPct val="20000"/>
              </a:spcBef>
            </a:pPr>
            <a:r>
              <a:rPr lang="zh-CN" altLang="en-US" sz="2800" i="0" dirty="0">
                <a:latin typeface="Times New Roman" panose="02020603050405020304" pitchFamily="18" charset="0"/>
              </a:rPr>
              <a:t>的目标下达到最好。</a:t>
            </a:r>
            <a:endParaRPr lang="zh-CN" altLang="en-US" sz="2800" i="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8595"/>
                                        </p:tgtEl>
                                        <p:attrNameLst>
                                          <p:attrName>style.visibility</p:attrName>
                                        </p:attrNameLst>
                                      </p:cBhvr>
                                      <p:to>
                                        <p:strVal val="visible"/>
                                      </p:to>
                                    </p:set>
                                    <p:animEffect transition="in" filter="blinds(horizontal)">
                                      <p:cBhvr>
                                        <p:cTn id="7" dur="500"/>
                                        <p:tgtEl>
                                          <p:spTgt spid="2385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59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6" name="矩形 8195"/>
          <p:cNvSpPr/>
          <p:nvPr/>
        </p:nvSpPr>
        <p:spPr>
          <a:xfrm>
            <a:off x="756285" y="190500"/>
            <a:ext cx="7921625" cy="583565"/>
          </a:xfrm>
          <a:prstGeom prst="rect">
            <a:avLst/>
          </a:prstGeom>
          <a:noFill/>
          <a:ln w="9525">
            <a:noFill/>
          </a:ln>
        </p:spPr>
        <p:txBody>
          <a:bodyPr>
            <a:spAutoFit/>
          </a:bodyPr>
          <a:p>
            <a:r>
              <a:rPr lang="zh-CN" altLang="en-US" sz="3200" dirty="0">
                <a:latin typeface="Tahoma" panose="020B0604030504040204" pitchFamily="34" charset="0"/>
              </a:rPr>
              <a:t> 多阶段决策问题及实例 </a:t>
            </a:r>
            <a:endParaRPr lang="zh-CN" altLang="en-US" sz="3200" dirty="0">
              <a:latin typeface="Tahoma" panose="020B0604030504040204" pitchFamily="34" charset="0"/>
            </a:endParaRPr>
          </a:p>
        </p:txBody>
      </p:sp>
      <p:sp>
        <p:nvSpPr>
          <p:cNvPr id="8197" name="矩形 8196"/>
          <p:cNvSpPr/>
          <p:nvPr/>
        </p:nvSpPr>
        <p:spPr>
          <a:xfrm>
            <a:off x="468313" y="1917383"/>
            <a:ext cx="8424862" cy="4649470"/>
          </a:xfrm>
          <a:prstGeom prst="rect">
            <a:avLst/>
          </a:prstGeom>
          <a:noFill/>
          <a:ln w="9525">
            <a:noFill/>
          </a:ln>
        </p:spPr>
        <p:txBody>
          <a:bodyPr>
            <a:spAutoFit/>
          </a:bodyPr>
          <a:p>
            <a:pPr algn="l">
              <a:lnSpc>
                <a:spcPct val="130000"/>
              </a:lnSpc>
              <a:spcBef>
                <a:spcPct val="20000"/>
              </a:spcBef>
              <a:buClrTx/>
              <a:buSzTx/>
              <a:buNone/>
            </a:pPr>
            <a:r>
              <a:rPr lang="en-US" altLang="zh-CN" sz="3200" dirty="0">
                <a:latin typeface="Tahoma" panose="020B0604030504040204" pitchFamily="34" charset="0"/>
              </a:rPr>
              <a:t> </a:t>
            </a:r>
            <a:r>
              <a:rPr lang="zh-CN" altLang="en-US" sz="2800" dirty="0">
                <a:latin typeface="Times New Roman" panose="02020603050405020304" pitchFamily="18" charset="0"/>
              </a:rPr>
              <a:t>多阶段决策问题,是指一个大问题可以划分为若干个阶段,每个阶段形成一个子问题,各个阶段是互相联系的,每个阶段都要作出决策,并且一个阶段的决策确定以后会影响下一阶段的决策,从而影响整个过程的活动路线.各个阶段所确定的决策构成一个决策序列,称为一个策略,对于不同的策略其效果不同(效果可以用数量来衡量).多阶段决策问题就是选择一个最优策略,使在给定的标准下达到最好的效果.</a:t>
            </a:r>
            <a:endParaRPr lang="zh-CN" altLang="en-US" sz="2800" dirty="0">
              <a:latin typeface="Times New Roman" panose="02020603050405020304" pitchFamily="18" charset="0"/>
            </a:endParaRPr>
          </a:p>
        </p:txBody>
      </p:sp>
      <p:sp>
        <p:nvSpPr>
          <p:cNvPr id="10243" name="Rectangle 4"/>
          <p:cNvSpPr/>
          <p:nvPr/>
        </p:nvSpPr>
        <p:spPr>
          <a:xfrm>
            <a:off x="2514600" y="1501775"/>
            <a:ext cx="685800" cy="381000"/>
          </a:xfrm>
          <a:prstGeom prst="rect">
            <a:avLst/>
          </a:prstGeom>
          <a:solidFill>
            <a:srgbClr val="CCFFCC"/>
          </a:solidFill>
          <a:ln w="9525">
            <a:noFill/>
          </a:ln>
        </p:spPr>
        <p:txBody>
          <a:bodyPr wrap="none" anchor="ctr"/>
          <a:p>
            <a:pPr algn="ctr"/>
            <a:r>
              <a:rPr lang="en-US" altLang="zh-CN" sz="2400" b="1">
                <a:latin typeface="Times New Roman" panose="02020603050405020304" pitchFamily="18" charset="0"/>
                <a:ea typeface="楷体_GB2312" pitchFamily="49" charset="-122"/>
              </a:rPr>
              <a:t>1</a:t>
            </a:r>
            <a:endParaRPr lang="en-US" altLang="zh-CN" sz="2400" b="1">
              <a:latin typeface="Times New Roman" panose="02020603050405020304" pitchFamily="18" charset="0"/>
              <a:ea typeface="楷体_GB2312" pitchFamily="49" charset="-122"/>
            </a:endParaRPr>
          </a:p>
        </p:txBody>
      </p:sp>
      <p:sp>
        <p:nvSpPr>
          <p:cNvPr id="10244" name="Rectangle 5"/>
          <p:cNvSpPr/>
          <p:nvPr/>
        </p:nvSpPr>
        <p:spPr>
          <a:xfrm>
            <a:off x="3962400" y="1501775"/>
            <a:ext cx="685800" cy="381000"/>
          </a:xfrm>
          <a:prstGeom prst="rect">
            <a:avLst/>
          </a:prstGeom>
          <a:solidFill>
            <a:srgbClr val="CCFFCC"/>
          </a:solidFill>
          <a:ln w="9525">
            <a:noFill/>
          </a:ln>
        </p:spPr>
        <p:txBody>
          <a:bodyPr wrap="none" anchor="ctr"/>
          <a:p>
            <a:pPr algn="ctr"/>
            <a:r>
              <a:rPr lang="en-US" altLang="zh-CN" sz="2400" b="1">
                <a:latin typeface="Times New Roman" panose="02020603050405020304" pitchFamily="18" charset="0"/>
                <a:ea typeface="楷体_GB2312" pitchFamily="49" charset="-122"/>
              </a:rPr>
              <a:t>2</a:t>
            </a:r>
            <a:endParaRPr lang="en-US" altLang="zh-CN" sz="2400" b="1">
              <a:latin typeface="Times New Roman" panose="02020603050405020304" pitchFamily="18" charset="0"/>
              <a:ea typeface="楷体_GB2312" pitchFamily="49" charset="-122"/>
            </a:endParaRPr>
          </a:p>
        </p:txBody>
      </p:sp>
      <p:sp>
        <p:nvSpPr>
          <p:cNvPr id="10245" name="Rectangle 6"/>
          <p:cNvSpPr/>
          <p:nvPr/>
        </p:nvSpPr>
        <p:spPr>
          <a:xfrm>
            <a:off x="6400800" y="1501775"/>
            <a:ext cx="685800" cy="381000"/>
          </a:xfrm>
          <a:prstGeom prst="rect">
            <a:avLst/>
          </a:prstGeom>
          <a:solidFill>
            <a:srgbClr val="CCFFCC"/>
          </a:solidFill>
          <a:ln w="9525">
            <a:noFill/>
          </a:ln>
        </p:spPr>
        <p:txBody>
          <a:bodyPr wrap="none" anchor="ctr"/>
          <a:p>
            <a:pPr algn="ctr"/>
            <a:r>
              <a:rPr lang="en-US" altLang="zh-CN" sz="2400" b="1">
                <a:latin typeface="Times New Roman" panose="02020603050405020304" pitchFamily="18" charset="0"/>
                <a:ea typeface="楷体_GB2312" pitchFamily="49" charset="-122"/>
              </a:rPr>
              <a:t>n</a:t>
            </a:r>
            <a:endParaRPr lang="en-US" altLang="zh-CN" sz="2400" b="1">
              <a:latin typeface="Times New Roman" panose="02020603050405020304" pitchFamily="18" charset="0"/>
              <a:ea typeface="楷体_GB2312" pitchFamily="49" charset="-122"/>
            </a:endParaRPr>
          </a:p>
        </p:txBody>
      </p:sp>
      <p:sp>
        <p:nvSpPr>
          <p:cNvPr id="10246" name="AutoShape 7"/>
          <p:cNvSpPr/>
          <p:nvPr/>
        </p:nvSpPr>
        <p:spPr>
          <a:xfrm>
            <a:off x="1981200" y="1577975"/>
            <a:ext cx="533400" cy="152400"/>
          </a:xfrm>
          <a:prstGeom prst="rightArrow">
            <a:avLst>
              <a:gd name="adj1" fmla="val 50000"/>
              <a:gd name="adj2" fmla="val 87500"/>
            </a:avLst>
          </a:prstGeom>
          <a:solidFill>
            <a:schemeClr val="accent2"/>
          </a:solidFill>
          <a:ln w="9525">
            <a:noFill/>
          </a:ln>
        </p:spPr>
        <p:txBody>
          <a:bodyPr wrap="none" anchor="ctr"/>
          <a:p>
            <a:endParaRPr lang="zh-CN" altLang="en-US" dirty="0">
              <a:latin typeface="Tahoma" panose="020B0604030504040204" pitchFamily="34" charset="0"/>
            </a:endParaRPr>
          </a:p>
        </p:txBody>
      </p:sp>
      <p:sp>
        <p:nvSpPr>
          <p:cNvPr id="10247" name="AutoShape 8"/>
          <p:cNvSpPr/>
          <p:nvPr/>
        </p:nvSpPr>
        <p:spPr>
          <a:xfrm>
            <a:off x="3200400" y="1577975"/>
            <a:ext cx="762000" cy="152400"/>
          </a:xfrm>
          <a:prstGeom prst="rightArrow">
            <a:avLst>
              <a:gd name="adj1" fmla="val 50000"/>
              <a:gd name="adj2" fmla="val 125000"/>
            </a:avLst>
          </a:prstGeom>
          <a:solidFill>
            <a:schemeClr val="accent2"/>
          </a:solidFill>
          <a:ln w="9525">
            <a:noFill/>
          </a:ln>
        </p:spPr>
        <p:txBody>
          <a:bodyPr wrap="none" anchor="ctr"/>
          <a:p>
            <a:endParaRPr lang="zh-CN" altLang="en-US" dirty="0">
              <a:latin typeface="Tahoma" panose="020B0604030504040204" pitchFamily="34" charset="0"/>
            </a:endParaRPr>
          </a:p>
        </p:txBody>
      </p:sp>
      <p:sp>
        <p:nvSpPr>
          <p:cNvPr id="10248" name="AutoShape 9"/>
          <p:cNvSpPr/>
          <p:nvPr/>
        </p:nvSpPr>
        <p:spPr>
          <a:xfrm>
            <a:off x="4648200" y="1577975"/>
            <a:ext cx="533400" cy="152400"/>
          </a:xfrm>
          <a:prstGeom prst="rightArrow">
            <a:avLst>
              <a:gd name="adj1" fmla="val 50000"/>
              <a:gd name="adj2" fmla="val 87500"/>
            </a:avLst>
          </a:prstGeom>
          <a:solidFill>
            <a:schemeClr val="accent2"/>
          </a:solidFill>
          <a:ln w="9525">
            <a:noFill/>
          </a:ln>
        </p:spPr>
        <p:txBody>
          <a:bodyPr wrap="none" anchor="ctr"/>
          <a:p>
            <a:endParaRPr lang="zh-CN" altLang="en-US" dirty="0">
              <a:latin typeface="Tahoma" panose="020B0604030504040204" pitchFamily="34" charset="0"/>
            </a:endParaRPr>
          </a:p>
        </p:txBody>
      </p:sp>
      <p:sp>
        <p:nvSpPr>
          <p:cNvPr id="10249" name="AutoShape 10"/>
          <p:cNvSpPr/>
          <p:nvPr/>
        </p:nvSpPr>
        <p:spPr>
          <a:xfrm>
            <a:off x="5943600" y="1577975"/>
            <a:ext cx="457200" cy="152400"/>
          </a:xfrm>
          <a:prstGeom prst="rightArrow">
            <a:avLst>
              <a:gd name="adj1" fmla="val 50000"/>
              <a:gd name="adj2" fmla="val 75000"/>
            </a:avLst>
          </a:prstGeom>
          <a:solidFill>
            <a:schemeClr val="accent2"/>
          </a:solidFill>
          <a:ln w="9525">
            <a:noFill/>
          </a:ln>
        </p:spPr>
        <p:txBody>
          <a:bodyPr wrap="none" anchor="ctr"/>
          <a:p>
            <a:endParaRPr lang="zh-CN" altLang="en-US" dirty="0">
              <a:latin typeface="Tahoma" panose="020B0604030504040204" pitchFamily="34" charset="0"/>
            </a:endParaRPr>
          </a:p>
        </p:txBody>
      </p:sp>
      <p:sp>
        <p:nvSpPr>
          <p:cNvPr id="10250" name="AutoShape 11"/>
          <p:cNvSpPr/>
          <p:nvPr/>
        </p:nvSpPr>
        <p:spPr>
          <a:xfrm>
            <a:off x="7086600" y="1577975"/>
            <a:ext cx="457200" cy="152400"/>
          </a:xfrm>
          <a:prstGeom prst="rightArrow">
            <a:avLst>
              <a:gd name="adj1" fmla="val 50000"/>
              <a:gd name="adj2" fmla="val 75000"/>
            </a:avLst>
          </a:prstGeom>
          <a:solidFill>
            <a:schemeClr val="accent2"/>
          </a:solidFill>
          <a:ln w="9525">
            <a:noFill/>
          </a:ln>
        </p:spPr>
        <p:txBody>
          <a:bodyPr wrap="none" anchor="ctr"/>
          <a:p>
            <a:endParaRPr lang="zh-CN" altLang="en-US" dirty="0">
              <a:latin typeface="Tahoma" panose="020B0604030504040204" pitchFamily="34" charset="0"/>
            </a:endParaRPr>
          </a:p>
        </p:txBody>
      </p:sp>
      <p:sp>
        <p:nvSpPr>
          <p:cNvPr id="10251" name="Text Box 12"/>
          <p:cNvSpPr txBox="1"/>
          <p:nvPr/>
        </p:nvSpPr>
        <p:spPr>
          <a:xfrm>
            <a:off x="5257800" y="1349375"/>
            <a:ext cx="609600" cy="457200"/>
          </a:xfrm>
          <a:prstGeom prst="rect">
            <a:avLst/>
          </a:prstGeom>
          <a:noFill/>
          <a:ln w="9525">
            <a:noFill/>
          </a:ln>
        </p:spPr>
        <p:txBody>
          <a:bodyPr>
            <a:spAutoFit/>
          </a:bodyPr>
          <a:p>
            <a:pPr>
              <a:spcBef>
                <a:spcPct val="50000"/>
              </a:spcBef>
            </a:pPr>
            <a:r>
              <a:rPr lang="en-US" altLang="zh-CN" sz="2400">
                <a:latin typeface="楷体_GB2312" pitchFamily="49" charset="-122"/>
                <a:ea typeface="楷体_GB2312" pitchFamily="49" charset="-122"/>
                <a:sym typeface="Symbol" panose="05050102010706020507" pitchFamily="18" charset="2"/>
              </a:rPr>
              <a:t></a:t>
            </a:r>
            <a:endParaRPr lang="en-US" altLang="zh-CN" sz="2400">
              <a:latin typeface="楷体_GB2312" pitchFamily="49" charset="-122"/>
              <a:ea typeface="楷体_GB2312" pitchFamily="49" charset="-122"/>
            </a:endParaRPr>
          </a:p>
        </p:txBody>
      </p:sp>
      <p:sp>
        <p:nvSpPr>
          <p:cNvPr id="10252" name="AutoShape 13"/>
          <p:cNvSpPr/>
          <p:nvPr/>
        </p:nvSpPr>
        <p:spPr>
          <a:xfrm>
            <a:off x="4038600" y="1120775"/>
            <a:ext cx="152400" cy="381000"/>
          </a:xfrm>
          <a:prstGeom prst="downArrow">
            <a:avLst>
              <a:gd name="adj1" fmla="val 50000"/>
              <a:gd name="adj2" fmla="val 62500"/>
            </a:avLst>
          </a:prstGeom>
          <a:solidFill>
            <a:srgbClr val="FF9900"/>
          </a:solidFill>
          <a:ln w="9525">
            <a:noFill/>
          </a:ln>
        </p:spPr>
        <p:txBody>
          <a:bodyPr vert="eaVert" wrap="none" anchor="ctr"/>
          <a:p>
            <a:endParaRPr lang="zh-CN" altLang="en-US" dirty="0">
              <a:latin typeface="Tahoma" panose="020B0604030504040204" pitchFamily="34" charset="0"/>
            </a:endParaRPr>
          </a:p>
        </p:txBody>
      </p:sp>
      <p:sp>
        <p:nvSpPr>
          <p:cNvPr id="10253" name="AutoShape 14"/>
          <p:cNvSpPr/>
          <p:nvPr/>
        </p:nvSpPr>
        <p:spPr>
          <a:xfrm>
            <a:off x="2590800" y="1120775"/>
            <a:ext cx="152400" cy="381000"/>
          </a:xfrm>
          <a:prstGeom prst="downArrow">
            <a:avLst>
              <a:gd name="adj1" fmla="val 50000"/>
              <a:gd name="adj2" fmla="val 62500"/>
            </a:avLst>
          </a:prstGeom>
          <a:solidFill>
            <a:srgbClr val="FF9900"/>
          </a:solidFill>
          <a:ln w="9525">
            <a:noFill/>
          </a:ln>
        </p:spPr>
        <p:txBody>
          <a:bodyPr vert="eaVert" wrap="none" anchor="ctr"/>
          <a:p>
            <a:endParaRPr lang="zh-CN" altLang="en-US" dirty="0">
              <a:latin typeface="Tahoma" panose="020B0604030504040204" pitchFamily="34" charset="0"/>
            </a:endParaRPr>
          </a:p>
        </p:txBody>
      </p:sp>
      <p:sp>
        <p:nvSpPr>
          <p:cNvPr id="10254" name="AutoShape 15"/>
          <p:cNvSpPr/>
          <p:nvPr/>
        </p:nvSpPr>
        <p:spPr>
          <a:xfrm>
            <a:off x="6629400" y="1120775"/>
            <a:ext cx="152400" cy="381000"/>
          </a:xfrm>
          <a:prstGeom prst="downArrow">
            <a:avLst>
              <a:gd name="adj1" fmla="val 50000"/>
              <a:gd name="adj2" fmla="val 62500"/>
            </a:avLst>
          </a:prstGeom>
          <a:solidFill>
            <a:srgbClr val="FF9900"/>
          </a:solidFill>
          <a:ln w="9525">
            <a:noFill/>
          </a:ln>
        </p:spPr>
        <p:txBody>
          <a:bodyPr vert="eaVert" wrap="none" anchor="ctr"/>
          <a:p>
            <a:endParaRPr lang="zh-CN" altLang="en-US" dirty="0">
              <a:latin typeface="Tahoma" panose="020B0604030504040204" pitchFamily="34" charset="0"/>
            </a:endParaRPr>
          </a:p>
        </p:txBody>
      </p:sp>
      <p:sp>
        <p:nvSpPr>
          <p:cNvPr id="10255" name="Text Box 16"/>
          <p:cNvSpPr txBox="1"/>
          <p:nvPr/>
        </p:nvSpPr>
        <p:spPr>
          <a:xfrm>
            <a:off x="1828800" y="1196975"/>
            <a:ext cx="838200" cy="457200"/>
          </a:xfrm>
          <a:prstGeom prst="rect">
            <a:avLst/>
          </a:prstGeom>
          <a:noFill/>
          <a:ln w="9525">
            <a:noFill/>
          </a:ln>
        </p:spPr>
        <p:txBody>
          <a:bodyPr>
            <a:spAutoFit/>
          </a:bodyPr>
          <a:p>
            <a:pPr>
              <a:spcBef>
                <a:spcPct val="50000"/>
              </a:spcBef>
            </a:pPr>
            <a:r>
              <a:rPr lang="zh-CN" altLang="en-US" sz="2400" b="1" dirty="0">
                <a:latin typeface="楷体_GB2312" pitchFamily="49" charset="-122"/>
                <a:ea typeface="楷体_GB2312" pitchFamily="49" charset="-122"/>
              </a:rPr>
              <a:t>状态</a:t>
            </a:r>
            <a:endParaRPr lang="zh-CN" altLang="en-US" sz="2400" b="1" dirty="0">
              <a:latin typeface="楷体_GB2312" pitchFamily="49" charset="-122"/>
              <a:ea typeface="楷体_GB2312" pitchFamily="49" charset="-122"/>
            </a:endParaRPr>
          </a:p>
        </p:txBody>
      </p:sp>
      <p:sp>
        <p:nvSpPr>
          <p:cNvPr id="10256" name="Text Box 17"/>
          <p:cNvSpPr txBox="1"/>
          <p:nvPr/>
        </p:nvSpPr>
        <p:spPr>
          <a:xfrm>
            <a:off x="2667000" y="892175"/>
            <a:ext cx="914400" cy="457200"/>
          </a:xfrm>
          <a:prstGeom prst="rect">
            <a:avLst/>
          </a:prstGeom>
          <a:noFill/>
          <a:ln w="9525">
            <a:noFill/>
          </a:ln>
        </p:spPr>
        <p:txBody>
          <a:bodyPr>
            <a:spAutoFit/>
          </a:bodyPr>
          <a:p>
            <a:pPr>
              <a:spcBef>
                <a:spcPct val="50000"/>
              </a:spcBef>
            </a:pPr>
            <a:r>
              <a:rPr lang="zh-CN" altLang="en-US" sz="2400" b="1" dirty="0">
                <a:latin typeface="楷体_GB2312" pitchFamily="49" charset="-122"/>
                <a:ea typeface="楷体_GB2312" pitchFamily="49" charset="-122"/>
              </a:rPr>
              <a:t>决策</a:t>
            </a:r>
            <a:endParaRPr lang="zh-CN" altLang="en-US" sz="2400" b="1" dirty="0">
              <a:latin typeface="楷体_GB2312" pitchFamily="49" charset="-122"/>
              <a:ea typeface="楷体_GB2312" pitchFamily="49" charset="-122"/>
            </a:endParaRPr>
          </a:p>
        </p:txBody>
      </p:sp>
      <p:sp>
        <p:nvSpPr>
          <p:cNvPr id="10257" name="Text Box 18"/>
          <p:cNvSpPr txBox="1"/>
          <p:nvPr/>
        </p:nvSpPr>
        <p:spPr>
          <a:xfrm>
            <a:off x="3200400" y="1196975"/>
            <a:ext cx="838200" cy="457200"/>
          </a:xfrm>
          <a:prstGeom prst="rect">
            <a:avLst/>
          </a:prstGeom>
          <a:noFill/>
          <a:ln w="9525">
            <a:noFill/>
          </a:ln>
        </p:spPr>
        <p:txBody>
          <a:bodyPr>
            <a:spAutoFit/>
          </a:bodyPr>
          <a:p>
            <a:pPr>
              <a:spcBef>
                <a:spcPct val="50000"/>
              </a:spcBef>
            </a:pPr>
            <a:r>
              <a:rPr lang="zh-CN" altLang="en-US" sz="2400" b="1" dirty="0">
                <a:latin typeface="楷体_GB2312" pitchFamily="49" charset="-122"/>
                <a:ea typeface="楷体_GB2312" pitchFamily="49" charset="-122"/>
              </a:rPr>
              <a:t>状态</a:t>
            </a:r>
            <a:endParaRPr lang="zh-CN" altLang="en-US" sz="2400" b="1" dirty="0">
              <a:latin typeface="楷体_GB2312" pitchFamily="49" charset="-122"/>
              <a:ea typeface="楷体_GB2312" pitchFamily="49" charset="-122"/>
            </a:endParaRPr>
          </a:p>
        </p:txBody>
      </p:sp>
      <p:sp>
        <p:nvSpPr>
          <p:cNvPr id="10258" name="Text Box 19"/>
          <p:cNvSpPr txBox="1"/>
          <p:nvPr/>
        </p:nvSpPr>
        <p:spPr>
          <a:xfrm>
            <a:off x="4191000" y="892175"/>
            <a:ext cx="914400" cy="457200"/>
          </a:xfrm>
          <a:prstGeom prst="rect">
            <a:avLst/>
          </a:prstGeom>
          <a:noFill/>
          <a:ln w="9525">
            <a:noFill/>
          </a:ln>
        </p:spPr>
        <p:txBody>
          <a:bodyPr>
            <a:spAutoFit/>
          </a:bodyPr>
          <a:p>
            <a:pPr>
              <a:spcBef>
                <a:spcPct val="50000"/>
              </a:spcBef>
            </a:pPr>
            <a:r>
              <a:rPr lang="zh-CN" altLang="en-US" sz="2400" b="1" dirty="0">
                <a:latin typeface="楷体_GB2312" pitchFamily="49" charset="-122"/>
                <a:ea typeface="楷体_GB2312" pitchFamily="49" charset="-122"/>
              </a:rPr>
              <a:t>决策</a:t>
            </a:r>
            <a:endParaRPr lang="zh-CN" altLang="en-US" sz="2400" b="1" dirty="0">
              <a:latin typeface="楷体_GB2312" pitchFamily="49" charset="-122"/>
              <a:ea typeface="楷体_GB2312" pitchFamily="49" charset="-122"/>
            </a:endParaRPr>
          </a:p>
        </p:txBody>
      </p:sp>
      <p:sp>
        <p:nvSpPr>
          <p:cNvPr id="10259" name="Text Box 20"/>
          <p:cNvSpPr txBox="1"/>
          <p:nvPr/>
        </p:nvSpPr>
        <p:spPr>
          <a:xfrm>
            <a:off x="4572000" y="1196975"/>
            <a:ext cx="838200" cy="457200"/>
          </a:xfrm>
          <a:prstGeom prst="rect">
            <a:avLst/>
          </a:prstGeom>
          <a:noFill/>
          <a:ln w="9525">
            <a:noFill/>
          </a:ln>
        </p:spPr>
        <p:txBody>
          <a:bodyPr>
            <a:spAutoFit/>
          </a:bodyPr>
          <a:p>
            <a:pPr>
              <a:spcBef>
                <a:spcPct val="50000"/>
              </a:spcBef>
            </a:pPr>
            <a:r>
              <a:rPr lang="zh-CN" altLang="en-US" sz="2400" b="1" dirty="0">
                <a:latin typeface="楷体_GB2312" pitchFamily="49" charset="-122"/>
                <a:ea typeface="楷体_GB2312" pitchFamily="49" charset="-122"/>
              </a:rPr>
              <a:t>状态</a:t>
            </a:r>
            <a:endParaRPr lang="zh-CN" altLang="en-US" sz="2400" b="1" dirty="0">
              <a:latin typeface="楷体_GB2312" pitchFamily="49" charset="-122"/>
              <a:ea typeface="楷体_GB2312" pitchFamily="49" charset="-122"/>
            </a:endParaRPr>
          </a:p>
        </p:txBody>
      </p:sp>
      <p:sp>
        <p:nvSpPr>
          <p:cNvPr id="10260" name="Text Box 21"/>
          <p:cNvSpPr txBox="1"/>
          <p:nvPr/>
        </p:nvSpPr>
        <p:spPr>
          <a:xfrm>
            <a:off x="5715000" y="1196975"/>
            <a:ext cx="838200" cy="457200"/>
          </a:xfrm>
          <a:prstGeom prst="rect">
            <a:avLst/>
          </a:prstGeom>
          <a:noFill/>
          <a:ln w="9525">
            <a:noFill/>
          </a:ln>
        </p:spPr>
        <p:txBody>
          <a:bodyPr>
            <a:spAutoFit/>
          </a:bodyPr>
          <a:p>
            <a:pPr>
              <a:spcBef>
                <a:spcPct val="50000"/>
              </a:spcBef>
            </a:pPr>
            <a:r>
              <a:rPr lang="zh-CN" altLang="en-US" sz="2400" b="1" dirty="0">
                <a:latin typeface="楷体_GB2312" pitchFamily="49" charset="-122"/>
                <a:ea typeface="楷体_GB2312" pitchFamily="49" charset="-122"/>
              </a:rPr>
              <a:t>状态</a:t>
            </a:r>
            <a:endParaRPr lang="zh-CN" altLang="en-US" sz="2400" b="1" dirty="0">
              <a:latin typeface="楷体_GB2312" pitchFamily="49" charset="-122"/>
              <a:ea typeface="楷体_GB2312" pitchFamily="49" charset="-122"/>
            </a:endParaRPr>
          </a:p>
        </p:txBody>
      </p:sp>
      <p:sp>
        <p:nvSpPr>
          <p:cNvPr id="10261" name="Text Box 22"/>
          <p:cNvSpPr txBox="1"/>
          <p:nvPr/>
        </p:nvSpPr>
        <p:spPr>
          <a:xfrm>
            <a:off x="6781800" y="968375"/>
            <a:ext cx="914400" cy="457200"/>
          </a:xfrm>
          <a:prstGeom prst="rect">
            <a:avLst/>
          </a:prstGeom>
          <a:noFill/>
          <a:ln w="9525">
            <a:noFill/>
          </a:ln>
        </p:spPr>
        <p:txBody>
          <a:bodyPr>
            <a:spAutoFit/>
          </a:bodyPr>
          <a:p>
            <a:pPr>
              <a:spcBef>
                <a:spcPct val="50000"/>
              </a:spcBef>
            </a:pPr>
            <a:r>
              <a:rPr lang="zh-CN" altLang="en-US" sz="2400" b="1" dirty="0">
                <a:latin typeface="楷体_GB2312" pitchFamily="49" charset="-122"/>
                <a:ea typeface="楷体_GB2312" pitchFamily="49" charset="-122"/>
              </a:rPr>
              <a:t>决策</a:t>
            </a:r>
            <a:endParaRPr lang="zh-CN" altLang="en-US" sz="2400" b="1" dirty="0">
              <a:latin typeface="楷体_GB2312" pitchFamily="49" charset="-122"/>
              <a:ea typeface="楷体_GB2312" pitchFamily="49"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8" name="矩形 11267"/>
          <p:cNvSpPr/>
          <p:nvPr/>
        </p:nvSpPr>
        <p:spPr>
          <a:xfrm>
            <a:off x="900113" y="549275"/>
            <a:ext cx="8064500" cy="579438"/>
          </a:xfrm>
          <a:prstGeom prst="rect">
            <a:avLst/>
          </a:prstGeom>
          <a:noFill/>
          <a:ln w="9525">
            <a:noFill/>
          </a:ln>
        </p:spPr>
        <p:txBody>
          <a:bodyPr>
            <a:spAutoFit/>
          </a:bodyPr>
          <a:p>
            <a:r>
              <a:rPr lang="zh-CN" altLang="en-US" sz="3200" dirty="0">
                <a:latin typeface="Tahoma" panose="020B0604030504040204" pitchFamily="34" charset="0"/>
              </a:rPr>
              <a:t>典型例题</a:t>
            </a:r>
            <a:r>
              <a:rPr lang="en-US" altLang="zh-CN" sz="3200">
                <a:latin typeface="Tahoma" panose="020B0604030504040204" pitchFamily="34" charset="0"/>
              </a:rPr>
              <a:t>:</a:t>
            </a:r>
            <a:endParaRPr lang="en-US" altLang="zh-CN" sz="3200">
              <a:latin typeface="Tahoma" panose="020B0604030504040204" pitchFamily="34" charset="0"/>
            </a:endParaRPr>
          </a:p>
        </p:txBody>
      </p:sp>
      <p:sp>
        <p:nvSpPr>
          <p:cNvPr id="11269" name="矩形 11268"/>
          <p:cNvSpPr/>
          <p:nvPr/>
        </p:nvSpPr>
        <p:spPr>
          <a:xfrm>
            <a:off x="971550" y="1196975"/>
            <a:ext cx="7740650" cy="579438"/>
          </a:xfrm>
          <a:prstGeom prst="rect">
            <a:avLst/>
          </a:prstGeom>
          <a:noFill/>
          <a:ln w="9525">
            <a:noFill/>
          </a:ln>
        </p:spPr>
        <p:txBody>
          <a:bodyPr>
            <a:spAutoFit/>
          </a:bodyPr>
          <a:p>
            <a:r>
              <a:rPr lang="zh-CN" altLang="en-US" sz="3200" dirty="0">
                <a:latin typeface="Tahoma" panose="020B0604030504040204" pitchFamily="34" charset="0"/>
              </a:rPr>
              <a:t>例</a:t>
            </a:r>
            <a:r>
              <a:rPr lang="en-US" altLang="zh-CN" sz="3200" dirty="0">
                <a:latin typeface="Tahoma" panose="020B0604030504040204" pitchFamily="34" charset="0"/>
              </a:rPr>
              <a:t>1 </a:t>
            </a:r>
            <a:r>
              <a:rPr lang="zh-CN" altLang="en-US" sz="3200" dirty="0">
                <a:latin typeface="Tahoma" panose="020B0604030504040204" pitchFamily="34" charset="0"/>
              </a:rPr>
              <a:t>多阶段网络的最短路</a:t>
            </a:r>
            <a:endParaRPr lang="zh-CN" altLang="en-US" sz="3200" dirty="0">
              <a:latin typeface="Tahoma" panose="020B0604030504040204" pitchFamily="34" charset="0"/>
            </a:endParaRPr>
          </a:p>
        </p:txBody>
      </p:sp>
      <p:grpSp>
        <p:nvGrpSpPr>
          <p:cNvPr id="11322" name="组合 11321"/>
          <p:cNvGrpSpPr/>
          <p:nvPr/>
        </p:nvGrpSpPr>
        <p:grpSpPr>
          <a:xfrm>
            <a:off x="827088" y="1989138"/>
            <a:ext cx="7239000" cy="3168650"/>
            <a:chOff x="720" y="864"/>
            <a:chExt cx="4560" cy="1996"/>
          </a:xfrm>
        </p:grpSpPr>
        <p:sp>
          <p:nvSpPr>
            <p:cNvPr id="11323" name="直接连接符 11322"/>
            <p:cNvSpPr/>
            <p:nvPr/>
          </p:nvSpPr>
          <p:spPr>
            <a:xfrm flipV="1">
              <a:off x="1016" y="1140"/>
              <a:ext cx="694" cy="601"/>
            </a:xfrm>
            <a:prstGeom prst="line">
              <a:avLst/>
            </a:prstGeom>
            <a:ln w="28575" cap="flat" cmpd="sng">
              <a:solidFill>
                <a:srgbClr val="6699FF"/>
              </a:solidFill>
              <a:prstDash val="solid"/>
              <a:headEnd type="none" w="med" len="med"/>
              <a:tailEnd type="none" w="med" len="med"/>
            </a:ln>
          </p:spPr>
        </p:sp>
        <p:sp>
          <p:nvSpPr>
            <p:cNvPr id="11324" name="直接连接符 11323"/>
            <p:cNvSpPr/>
            <p:nvPr/>
          </p:nvSpPr>
          <p:spPr>
            <a:xfrm flipV="1">
              <a:off x="1066" y="1840"/>
              <a:ext cx="644" cy="9"/>
            </a:xfrm>
            <a:prstGeom prst="line">
              <a:avLst/>
            </a:prstGeom>
            <a:ln w="28575" cap="flat" cmpd="sng">
              <a:solidFill>
                <a:srgbClr val="6699FF"/>
              </a:solidFill>
              <a:prstDash val="solid"/>
              <a:headEnd type="none" w="med" len="med"/>
              <a:tailEnd type="none" w="med" len="med"/>
            </a:ln>
          </p:spPr>
        </p:sp>
        <p:sp>
          <p:nvSpPr>
            <p:cNvPr id="11325" name="直接连接符 11324"/>
            <p:cNvSpPr/>
            <p:nvPr/>
          </p:nvSpPr>
          <p:spPr>
            <a:xfrm>
              <a:off x="2056" y="1840"/>
              <a:ext cx="857" cy="5"/>
            </a:xfrm>
            <a:prstGeom prst="line">
              <a:avLst/>
            </a:prstGeom>
            <a:ln w="28575" cap="flat" cmpd="sng">
              <a:solidFill>
                <a:srgbClr val="6699FF"/>
              </a:solidFill>
              <a:prstDash val="solid"/>
              <a:headEnd type="none" w="med" len="med"/>
              <a:tailEnd type="none" w="med" len="med"/>
            </a:ln>
          </p:spPr>
        </p:sp>
        <p:sp>
          <p:nvSpPr>
            <p:cNvPr id="11326" name="直接连接符 11325"/>
            <p:cNvSpPr/>
            <p:nvPr/>
          </p:nvSpPr>
          <p:spPr>
            <a:xfrm>
              <a:off x="1016" y="1962"/>
              <a:ext cx="694" cy="579"/>
            </a:xfrm>
            <a:prstGeom prst="line">
              <a:avLst/>
            </a:prstGeom>
            <a:ln w="28575" cap="flat" cmpd="sng">
              <a:solidFill>
                <a:srgbClr val="6699FF"/>
              </a:solidFill>
              <a:prstDash val="solid"/>
              <a:headEnd type="none" w="med" len="med"/>
              <a:tailEnd type="none" w="med" len="med"/>
            </a:ln>
          </p:spPr>
        </p:sp>
        <p:sp>
          <p:nvSpPr>
            <p:cNvPr id="11327" name="直接连接符 11326"/>
            <p:cNvSpPr/>
            <p:nvPr/>
          </p:nvSpPr>
          <p:spPr>
            <a:xfrm flipV="1">
              <a:off x="2056" y="1028"/>
              <a:ext cx="840" cy="12"/>
            </a:xfrm>
            <a:prstGeom prst="line">
              <a:avLst/>
            </a:prstGeom>
            <a:ln w="28575" cap="flat" cmpd="sng">
              <a:solidFill>
                <a:srgbClr val="6699FF"/>
              </a:solidFill>
              <a:prstDash val="solid"/>
              <a:headEnd type="none" w="med" len="med"/>
              <a:tailEnd type="none" w="med" len="med"/>
            </a:ln>
          </p:spPr>
        </p:sp>
        <p:sp>
          <p:nvSpPr>
            <p:cNvPr id="11328" name="直接连接符 11327"/>
            <p:cNvSpPr/>
            <p:nvPr/>
          </p:nvSpPr>
          <p:spPr>
            <a:xfrm>
              <a:off x="2056" y="2641"/>
              <a:ext cx="873" cy="4"/>
            </a:xfrm>
            <a:prstGeom prst="line">
              <a:avLst/>
            </a:prstGeom>
            <a:ln w="28575" cap="flat" cmpd="sng">
              <a:solidFill>
                <a:srgbClr val="6699FF"/>
              </a:solidFill>
              <a:prstDash val="solid"/>
              <a:headEnd type="none" w="med" len="med"/>
              <a:tailEnd type="none" w="med" len="med"/>
            </a:ln>
          </p:spPr>
        </p:sp>
        <p:sp>
          <p:nvSpPr>
            <p:cNvPr id="11329" name="直接连接符 11328"/>
            <p:cNvSpPr/>
            <p:nvPr/>
          </p:nvSpPr>
          <p:spPr>
            <a:xfrm>
              <a:off x="3259" y="1044"/>
              <a:ext cx="758" cy="333"/>
            </a:xfrm>
            <a:prstGeom prst="line">
              <a:avLst/>
            </a:prstGeom>
            <a:ln w="28575" cap="flat" cmpd="sng">
              <a:solidFill>
                <a:srgbClr val="6699FF"/>
              </a:solidFill>
              <a:prstDash val="solid"/>
              <a:headEnd type="none" w="med" len="med"/>
              <a:tailEnd type="none" w="med" len="med"/>
            </a:ln>
          </p:spPr>
        </p:sp>
        <p:sp>
          <p:nvSpPr>
            <p:cNvPr id="11330" name="直接连接符 11329"/>
            <p:cNvSpPr/>
            <p:nvPr/>
          </p:nvSpPr>
          <p:spPr>
            <a:xfrm>
              <a:off x="4346" y="1511"/>
              <a:ext cx="611" cy="284"/>
            </a:xfrm>
            <a:prstGeom prst="line">
              <a:avLst/>
            </a:prstGeom>
            <a:ln w="28575" cap="flat" cmpd="sng">
              <a:solidFill>
                <a:srgbClr val="6699FF"/>
              </a:solidFill>
              <a:prstDash val="solid"/>
              <a:headEnd type="none" w="med" len="med"/>
              <a:tailEnd type="none" w="med" len="med"/>
            </a:ln>
          </p:spPr>
        </p:sp>
        <p:sp>
          <p:nvSpPr>
            <p:cNvPr id="11331" name="直接连接符 11330"/>
            <p:cNvSpPr/>
            <p:nvPr/>
          </p:nvSpPr>
          <p:spPr>
            <a:xfrm flipV="1">
              <a:off x="3259" y="2312"/>
              <a:ext cx="774" cy="266"/>
            </a:xfrm>
            <a:prstGeom prst="line">
              <a:avLst/>
            </a:prstGeom>
            <a:ln w="28575" cap="flat" cmpd="sng">
              <a:solidFill>
                <a:srgbClr val="6699FF"/>
              </a:solidFill>
              <a:prstDash val="solid"/>
              <a:headEnd type="none" w="med" len="med"/>
              <a:tailEnd type="none" w="med" len="med"/>
            </a:ln>
          </p:spPr>
        </p:sp>
        <p:sp>
          <p:nvSpPr>
            <p:cNvPr id="11332" name="直接连接符 11331"/>
            <p:cNvSpPr/>
            <p:nvPr/>
          </p:nvSpPr>
          <p:spPr>
            <a:xfrm flipV="1">
              <a:off x="4346" y="1928"/>
              <a:ext cx="627" cy="250"/>
            </a:xfrm>
            <a:prstGeom prst="line">
              <a:avLst/>
            </a:prstGeom>
            <a:ln w="28575" cap="flat" cmpd="sng">
              <a:solidFill>
                <a:srgbClr val="6699FF"/>
              </a:solidFill>
              <a:prstDash val="solid"/>
              <a:headEnd type="none" w="med" len="med"/>
              <a:tailEnd type="none" w="med" len="med"/>
            </a:ln>
          </p:spPr>
        </p:sp>
        <p:sp>
          <p:nvSpPr>
            <p:cNvPr id="11333" name="直接连接符 11332"/>
            <p:cNvSpPr/>
            <p:nvPr/>
          </p:nvSpPr>
          <p:spPr>
            <a:xfrm flipV="1">
              <a:off x="3242" y="1477"/>
              <a:ext cx="775" cy="268"/>
            </a:xfrm>
            <a:prstGeom prst="line">
              <a:avLst/>
            </a:prstGeom>
            <a:ln w="28575" cap="flat" cmpd="sng">
              <a:solidFill>
                <a:srgbClr val="6699FF"/>
              </a:solidFill>
              <a:prstDash val="solid"/>
              <a:headEnd type="none" w="med" len="med"/>
              <a:tailEnd type="none" w="med" len="med"/>
            </a:ln>
          </p:spPr>
        </p:sp>
        <p:sp>
          <p:nvSpPr>
            <p:cNvPr id="11334" name="直接连接符 11333"/>
            <p:cNvSpPr/>
            <p:nvPr/>
          </p:nvSpPr>
          <p:spPr>
            <a:xfrm>
              <a:off x="3226" y="1911"/>
              <a:ext cx="758" cy="301"/>
            </a:xfrm>
            <a:prstGeom prst="line">
              <a:avLst/>
            </a:prstGeom>
            <a:ln w="28575" cap="flat" cmpd="sng">
              <a:solidFill>
                <a:srgbClr val="6699FF"/>
              </a:solidFill>
              <a:prstDash val="solid"/>
              <a:headEnd type="none" w="med" len="med"/>
              <a:tailEnd type="none" w="med" len="med"/>
            </a:ln>
          </p:spPr>
        </p:sp>
        <p:sp>
          <p:nvSpPr>
            <p:cNvPr id="11335" name="直接连接符 11334"/>
            <p:cNvSpPr/>
            <p:nvPr/>
          </p:nvSpPr>
          <p:spPr>
            <a:xfrm>
              <a:off x="2006" y="1128"/>
              <a:ext cx="940" cy="617"/>
            </a:xfrm>
            <a:prstGeom prst="line">
              <a:avLst/>
            </a:prstGeom>
            <a:ln w="28575" cap="flat" cmpd="sng">
              <a:solidFill>
                <a:srgbClr val="6699FF"/>
              </a:solidFill>
              <a:prstDash val="solid"/>
              <a:headEnd type="none" w="med" len="med"/>
              <a:tailEnd type="none" w="med" len="med"/>
            </a:ln>
          </p:spPr>
        </p:sp>
        <p:sp>
          <p:nvSpPr>
            <p:cNvPr id="11336" name="直接连接符 11335"/>
            <p:cNvSpPr/>
            <p:nvPr/>
          </p:nvSpPr>
          <p:spPr>
            <a:xfrm>
              <a:off x="1973" y="1211"/>
              <a:ext cx="973" cy="1284"/>
            </a:xfrm>
            <a:prstGeom prst="line">
              <a:avLst/>
            </a:prstGeom>
            <a:ln w="28575" cap="flat" cmpd="sng">
              <a:solidFill>
                <a:srgbClr val="6699FF"/>
              </a:solidFill>
              <a:prstDash val="solid"/>
              <a:headEnd type="none" w="med" len="med"/>
              <a:tailEnd type="none" w="med" len="med"/>
            </a:ln>
          </p:spPr>
        </p:sp>
        <p:sp>
          <p:nvSpPr>
            <p:cNvPr id="11337" name="直接连接符 11336"/>
            <p:cNvSpPr/>
            <p:nvPr/>
          </p:nvSpPr>
          <p:spPr>
            <a:xfrm flipV="1">
              <a:off x="2006" y="1128"/>
              <a:ext cx="907" cy="613"/>
            </a:xfrm>
            <a:prstGeom prst="line">
              <a:avLst/>
            </a:prstGeom>
            <a:ln w="28575" cap="flat" cmpd="sng">
              <a:solidFill>
                <a:srgbClr val="6699FF"/>
              </a:solidFill>
              <a:prstDash val="solid"/>
              <a:headEnd type="none" w="med" len="med"/>
              <a:tailEnd type="none" w="med" len="med"/>
            </a:ln>
          </p:spPr>
        </p:sp>
        <p:sp>
          <p:nvSpPr>
            <p:cNvPr id="11338" name="直接连接符 11337"/>
            <p:cNvSpPr/>
            <p:nvPr/>
          </p:nvSpPr>
          <p:spPr>
            <a:xfrm>
              <a:off x="2022" y="1945"/>
              <a:ext cx="907" cy="617"/>
            </a:xfrm>
            <a:prstGeom prst="line">
              <a:avLst/>
            </a:prstGeom>
            <a:ln w="28575" cap="flat" cmpd="sng">
              <a:solidFill>
                <a:srgbClr val="6699FF"/>
              </a:solidFill>
              <a:prstDash val="solid"/>
              <a:headEnd type="none" w="med" len="med"/>
              <a:tailEnd type="none" w="med" len="med"/>
            </a:ln>
          </p:spPr>
        </p:sp>
        <p:sp>
          <p:nvSpPr>
            <p:cNvPr id="11339" name="直接连接符 11338"/>
            <p:cNvSpPr/>
            <p:nvPr/>
          </p:nvSpPr>
          <p:spPr>
            <a:xfrm flipV="1">
              <a:off x="1989" y="1190"/>
              <a:ext cx="1007" cy="1272"/>
            </a:xfrm>
            <a:prstGeom prst="line">
              <a:avLst/>
            </a:prstGeom>
            <a:ln w="28575" cap="flat" cmpd="sng">
              <a:solidFill>
                <a:srgbClr val="6699FF"/>
              </a:solidFill>
              <a:prstDash val="solid"/>
              <a:headEnd type="none" w="med" len="med"/>
              <a:tailEnd type="none" w="med" len="med"/>
            </a:ln>
          </p:spPr>
        </p:sp>
        <p:sp>
          <p:nvSpPr>
            <p:cNvPr id="11340" name="直接连接符 11339"/>
            <p:cNvSpPr/>
            <p:nvPr/>
          </p:nvSpPr>
          <p:spPr>
            <a:xfrm flipV="1">
              <a:off x="2056" y="1895"/>
              <a:ext cx="890" cy="646"/>
            </a:xfrm>
            <a:prstGeom prst="line">
              <a:avLst/>
            </a:prstGeom>
            <a:ln w="28575" cap="flat" cmpd="sng">
              <a:solidFill>
                <a:srgbClr val="6699FF"/>
              </a:solidFill>
              <a:prstDash val="solid"/>
              <a:headEnd type="none" w="med" len="med"/>
              <a:tailEnd type="none" w="med" len="med"/>
            </a:ln>
          </p:spPr>
        </p:sp>
        <p:sp>
          <p:nvSpPr>
            <p:cNvPr id="11341" name="直接连接符 11340"/>
            <p:cNvSpPr/>
            <p:nvPr/>
          </p:nvSpPr>
          <p:spPr>
            <a:xfrm>
              <a:off x="3209" y="1161"/>
              <a:ext cx="874" cy="929"/>
            </a:xfrm>
            <a:prstGeom prst="line">
              <a:avLst/>
            </a:prstGeom>
            <a:ln w="28575" cap="flat" cmpd="sng">
              <a:solidFill>
                <a:srgbClr val="6699FF"/>
              </a:solidFill>
              <a:prstDash val="solid"/>
              <a:headEnd type="none" w="med" len="med"/>
              <a:tailEnd type="none" w="med" len="med"/>
            </a:ln>
          </p:spPr>
        </p:sp>
        <p:sp>
          <p:nvSpPr>
            <p:cNvPr id="11342" name="直接连接符 11341"/>
            <p:cNvSpPr/>
            <p:nvPr/>
          </p:nvSpPr>
          <p:spPr>
            <a:xfrm flipV="1">
              <a:off x="3226" y="1577"/>
              <a:ext cx="841" cy="901"/>
            </a:xfrm>
            <a:prstGeom prst="line">
              <a:avLst/>
            </a:prstGeom>
            <a:ln w="28575" cap="flat" cmpd="sng">
              <a:solidFill>
                <a:srgbClr val="6699FF"/>
              </a:solidFill>
              <a:prstDash val="solid"/>
              <a:headEnd type="none" w="med" len="med"/>
              <a:tailEnd type="none" w="med" len="med"/>
            </a:ln>
          </p:spPr>
        </p:sp>
        <p:sp>
          <p:nvSpPr>
            <p:cNvPr id="11343" name="文本框 11342"/>
            <p:cNvSpPr txBox="1"/>
            <p:nvPr/>
          </p:nvSpPr>
          <p:spPr>
            <a:xfrm>
              <a:off x="1205" y="1324"/>
              <a:ext cx="187" cy="189"/>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11344" name="文本框 11343"/>
            <p:cNvSpPr txBox="1"/>
            <p:nvPr/>
          </p:nvSpPr>
          <p:spPr>
            <a:xfrm>
              <a:off x="1264" y="1710"/>
              <a:ext cx="187" cy="19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11345" name="文本框 11344"/>
            <p:cNvSpPr txBox="1"/>
            <p:nvPr/>
          </p:nvSpPr>
          <p:spPr>
            <a:xfrm>
              <a:off x="1205" y="2236"/>
              <a:ext cx="187" cy="189"/>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a:t>
              </a:r>
              <a:endParaRPr lang="en-US" altLang="zh-CN" sz="1600">
                <a:latin typeface="Times New Roman" panose="02020603050405020304" pitchFamily="18" charset="0"/>
              </a:endParaRPr>
            </a:p>
          </p:txBody>
        </p:sp>
        <p:sp>
          <p:nvSpPr>
            <p:cNvPr id="11346" name="文本框 11345"/>
            <p:cNvSpPr txBox="1"/>
            <p:nvPr/>
          </p:nvSpPr>
          <p:spPr>
            <a:xfrm>
              <a:off x="2160" y="892"/>
              <a:ext cx="187" cy="189"/>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11347" name="文本框 11346"/>
            <p:cNvSpPr txBox="1"/>
            <p:nvPr/>
          </p:nvSpPr>
          <p:spPr>
            <a:xfrm>
              <a:off x="2165" y="1132"/>
              <a:ext cx="187" cy="19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14</a:t>
              </a:r>
              <a:endParaRPr lang="en-US" altLang="zh-CN" sz="1600">
                <a:latin typeface="Times New Roman" panose="02020603050405020304" pitchFamily="18" charset="0"/>
              </a:endParaRPr>
            </a:p>
          </p:txBody>
        </p:sp>
        <p:sp>
          <p:nvSpPr>
            <p:cNvPr id="11348" name="文本框 11347"/>
            <p:cNvSpPr txBox="1"/>
            <p:nvPr/>
          </p:nvSpPr>
          <p:spPr>
            <a:xfrm>
              <a:off x="1872" y="1324"/>
              <a:ext cx="187" cy="189"/>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11349" name="文本框 11348"/>
            <p:cNvSpPr txBox="1"/>
            <p:nvPr/>
          </p:nvSpPr>
          <p:spPr>
            <a:xfrm>
              <a:off x="2016" y="1519"/>
              <a:ext cx="187" cy="189"/>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11350" name="文本框 11349"/>
            <p:cNvSpPr txBox="1"/>
            <p:nvPr/>
          </p:nvSpPr>
          <p:spPr>
            <a:xfrm>
              <a:off x="2149" y="1708"/>
              <a:ext cx="187" cy="189"/>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11351" name="文本框 11350"/>
            <p:cNvSpPr txBox="1"/>
            <p:nvPr/>
          </p:nvSpPr>
          <p:spPr>
            <a:xfrm>
              <a:off x="2021" y="2047"/>
              <a:ext cx="187" cy="189"/>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4</a:t>
              </a:r>
              <a:endParaRPr lang="en-US" altLang="zh-CN" sz="1600">
                <a:latin typeface="Times New Roman" panose="02020603050405020304" pitchFamily="18" charset="0"/>
              </a:endParaRPr>
            </a:p>
          </p:txBody>
        </p:sp>
        <p:sp>
          <p:nvSpPr>
            <p:cNvPr id="11352" name="文本框 11351"/>
            <p:cNvSpPr txBox="1"/>
            <p:nvPr/>
          </p:nvSpPr>
          <p:spPr>
            <a:xfrm>
              <a:off x="1968" y="2206"/>
              <a:ext cx="187" cy="189"/>
            </a:xfrm>
            <a:prstGeom prst="rect">
              <a:avLst/>
            </a:prstGeom>
            <a:noFill/>
            <a:ln w="9525">
              <a:noFill/>
            </a:ln>
          </p:spPr>
          <p:txBody>
            <a:bodyPr lIns="0" tIns="0" rIns="0" bIns="0"/>
            <a:p>
              <a:pPr algn="just" eaLnBrk="0" hangingPunct="0"/>
              <a:r>
                <a:rPr lang="en-US" altLang="zh-CN" sz="1600">
                  <a:latin typeface="Times New Roman" panose="02020603050405020304" pitchFamily="18" charset="0"/>
                </a:rPr>
                <a:t>13</a:t>
              </a:r>
              <a:endParaRPr lang="en-US" altLang="zh-CN" sz="1600">
                <a:latin typeface="Times New Roman" panose="02020603050405020304" pitchFamily="18" charset="0"/>
              </a:endParaRPr>
            </a:p>
          </p:txBody>
        </p:sp>
        <p:sp>
          <p:nvSpPr>
            <p:cNvPr id="11353" name="文本框 11352"/>
            <p:cNvSpPr txBox="1"/>
            <p:nvPr/>
          </p:nvSpPr>
          <p:spPr>
            <a:xfrm>
              <a:off x="2213" y="2671"/>
              <a:ext cx="187" cy="189"/>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11</a:t>
              </a:r>
              <a:endParaRPr lang="en-US" altLang="zh-CN" sz="1600">
                <a:latin typeface="Times New Roman" panose="02020603050405020304" pitchFamily="18" charset="0"/>
              </a:endParaRPr>
            </a:p>
          </p:txBody>
        </p:sp>
        <p:sp>
          <p:nvSpPr>
            <p:cNvPr id="11354" name="文本框 11353"/>
            <p:cNvSpPr txBox="1"/>
            <p:nvPr/>
          </p:nvSpPr>
          <p:spPr>
            <a:xfrm>
              <a:off x="2213" y="2428"/>
              <a:ext cx="187" cy="19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11355" name="文本框 11354"/>
            <p:cNvSpPr txBox="1"/>
            <p:nvPr/>
          </p:nvSpPr>
          <p:spPr>
            <a:xfrm>
              <a:off x="3552" y="1039"/>
              <a:ext cx="187" cy="189"/>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3</a:t>
              </a:r>
              <a:endParaRPr lang="en-US" altLang="zh-CN" sz="1600">
                <a:latin typeface="Times New Roman" panose="02020603050405020304" pitchFamily="18" charset="0"/>
              </a:endParaRPr>
            </a:p>
          </p:txBody>
        </p:sp>
        <p:sp>
          <p:nvSpPr>
            <p:cNvPr id="11356" name="文本框 11355"/>
            <p:cNvSpPr txBox="1"/>
            <p:nvPr/>
          </p:nvSpPr>
          <p:spPr>
            <a:xfrm>
              <a:off x="3413" y="1279"/>
              <a:ext cx="187" cy="189"/>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9</a:t>
              </a:r>
              <a:endParaRPr lang="en-US" altLang="zh-CN" sz="1600">
                <a:latin typeface="Times New Roman" panose="02020603050405020304" pitchFamily="18" charset="0"/>
              </a:endParaRPr>
            </a:p>
          </p:txBody>
        </p:sp>
        <p:sp>
          <p:nvSpPr>
            <p:cNvPr id="11357" name="文本框 11356"/>
            <p:cNvSpPr txBox="1"/>
            <p:nvPr/>
          </p:nvSpPr>
          <p:spPr>
            <a:xfrm>
              <a:off x="3325" y="1516"/>
              <a:ext cx="187" cy="189"/>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11358" name="文本框 11357"/>
            <p:cNvSpPr txBox="1"/>
            <p:nvPr/>
          </p:nvSpPr>
          <p:spPr>
            <a:xfrm>
              <a:off x="3325" y="2000"/>
              <a:ext cx="187" cy="18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11359" name="文本框 11358"/>
            <p:cNvSpPr txBox="1"/>
            <p:nvPr/>
          </p:nvSpPr>
          <p:spPr>
            <a:xfrm>
              <a:off x="3413" y="2223"/>
              <a:ext cx="187" cy="189"/>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8</a:t>
              </a:r>
              <a:endParaRPr lang="en-US" altLang="zh-CN" sz="1600">
                <a:latin typeface="Times New Roman" panose="02020603050405020304" pitchFamily="18" charset="0"/>
              </a:endParaRPr>
            </a:p>
          </p:txBody>
        </p:sp>
        <p:sp>
          <p:nvSpPr>
            <p:cNvPr id="11360" name="文本框 11359"/>
            <p:cNvSpPr txBox="1"/>
            <p:nvPr/>
          </p:nvSpPr>
          <p:spPr>
            <a:xfrm>
              <a:off x="3504" y="2476"/>
              <a:ext cx="187" cy="18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11361" name="文本框 11360"/>
            <p:cNvSpPr txBox="1"/>
            <p:nvPr/>
          </p:nvSpPr>
          <p:spPr>
            <a:xfrm>
              <a:off x="4561" y="1468"/>
              <a:ext cx="187" cy="189"/>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11362" name="文本框 11361"/>
            <p:cNvSpPr txBox="1"/>
            <p:nvPr/>
          </p:nvSpPr>
          <p:spPr>
            <a:xfrm>
              <a:off x="4556" y="2094"/>
              <a:ext cx="187" cy="19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11363" name="椭圆 11362"/>
            <p:cNvSpPr/>
            <p:nvPr/>
          </p:nvSpPr>
          <p:spPr>
            <a:xfrm>
              <a:off x="2913" y="864"/>
              <a:ext cx="346" cy="351"/>
            </a:xfrm>
            <a:prstGeom prst="ellipse">
              <a:avLst/>
            </a:prstGeom>
            <a:solidFill>
              <a:schemeClr val="hlink"/>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C</a:t>
              </a:r>
              <a:r>
                <a:rPr lang="en-US" altLang="zh-CN" sz="2400" baseline="-25000">
                  <a:latin typeface="Times New Roman" panose="02020603050405020304" pitchFamily="18" charset="0"/>
                </a:rPr>
                <a:t>1</a:t>
              </a:r>
              <a:endParaRPr lang="en-US" altLang="zh-CN" sz="2400">
                <a:latin typeface="Times New Roman" panose="02020603050405020304" pitchFamily="18" charset="0"/>
              </a:endParaRPr>
            </a:p>
          </p:txBody>
        </p:sp>
        <p:sp>
          <p:nvSpPr>
            <p:cNvPr id="11364" name="椭圆 11363"/>
            <p:cNvSpPr/>
            <p:nvPr/>
          </p:nvSpPr>
          <p:spPr>
            <a:xfrm>
              <a:off x="2929" y="2446"/>
              <a:ext cx="346" cy="350"/>
            </a:xfrm>
            <a:prstGeom prst="ellipse">
              <a:avLst/>
            </a:prstGeom>
            <a:solidFill>
              <a:schemeClr val="hlink"/>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C</a:t>
              </a:r>
              <a:r>
                <a:rPr lang="en-US" altLang="zh-CN" sz="2400" baseline="-25000">
                  <a:latin typeface="Times New Roman" panose="02020603050405020304" pitchFamily="18" charset="0"/>
                </a:rPr>
                <a:t>3</a:t>
              </a:r>
              <a:endParaRPr lang="en-US" altLang="zh-CN" sz="2400">
                <a:latin typeface="Times New Roman" panose="02020603050405020304" pitchFamily="18" charset="0"/>
              </a:endParaRPr>
            </a:p>
          </p:txBody>
        </p:sp>
        <p:sp>
          <p:nvSpPr>
            <p:cNvPr id="11365" name="椭圆 11364"/>
            <p:cNvSpPr/>
            <p:nvPr/>
          </p:nvSpPr>
          <p:spPr>
            <a:xfrm>
              <a:off x="4009" y="1265"/>
              <a:ext cx="346" cy="350"/>
            </a:xfrm>
            <a:prstGeom prst="ellipse">
              <a:avLst/>
            </a:prstGeom>
            <a:solidFill>
              <a:schemeClr val="hlink"/>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D</a:t>
              </a:r>
              <a:r>
                <a:rPr lang="en-US" altLang="zh-CN" sz="2400" baseline="-25000">
                  <a:latin typeface="Times New Roman" panose="02020603050405020304" pitchFamily="18" charset="0"/>
                </a:rPr>
                <a:t>1</a:t>
              </a:r>
              <a:endParaRPr lang="en-US" altLang="zh-CN" sz="2400">
                <a:latin typeface="Times New Roman" panose="02020603050405020304" pitchFamily="18" charset="0"/>
              </a:endParaRPr>
            </a:p>
          </p:txBody>
        </p:sp>
        <p:sp>
          <p:nvSpPr>
            <p:cNvPr id="11366" name="椭圆 11365"/>
            <p:cNvSpPr/>
            <p:nvPr/>
          </p:nvSpPr>
          <p:spPr>
            <a:xfrm>
              <a:off x="720" y="1665"/>
              <a:ext cx="346" cy="351"/>
            </a:xfrm>
            <a:prstGeom prst="ellipse">
              <a:avLst/>
            </a:prstGeom>
            <a:solidFill>
              <a:schemeClr val="hlink"/>
            </a:solidFill>
            <a:ln w="28575" cap="flat" cmpd="sng">
              <a:solidFill>
                <a:schemeClr val="folHlink"/>
              </a:solidFill>
              <a:prstDash val="solid"/>
              <a:headEnd type="none" w="med" len="med"/>
              <a:tailEnd type="none" w="med" len="med"/>
            </a:ln>
          </p:spPr>
          <p:txBody>
            <a:bodyPr lIns="0" tIns="0" rIns="0" bIns="0"/>
            <a:p>
              <a:pPr algn="ctr" eaLnBrk="0" hangingPunct="0"/>
              <a:r>
                <a:rPr lang="en-US" altLang="zh-CN" sz="2800">
                  <a:latin typeface="Times New Roman" panose="02020603050405020304" pitchFamily="18" charset="0"/>
                </a:rPr>
                <a:t>A</a:t>
              </a:r>
              <a:endParaRPr lang="en-US" altLang="zh-CN" sz="2800">
                <a:latin typeface="Times New Roman" panose="02020603050405020304" pitchFamily="18" charset="0"/>
              </a:endParaRPr>
            </a:p>
          </p:txBody>
        </p:sp>
        <p:sp>
          <p:nvSpPr>
            <p:cNvPr id="11367" name="椭圆 11366"/>
            <p:cNvSpPr/>
            <p:nvPr/>
          </p:nvSpPr>
          <p:spPr>
            <a:xfrm>
              <a:off x="1689" y="890"/>
              <a:ext cx="346" cy="350"/>
            </a:xfrm>
            <a:prstGeom prst="ellipse">
              <a:avLst/>
            </a:prstGeom>
            <a:solidFill>
              <a:schemeClr val="hlink"/>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B</a:t>
              </a:r>
              <a:r>
                <a:rPr lang="en-US" altLang="zh-CN" sz="2400" baseline="-25000">
                  <a:latin typeface="Times New Roman" panose="02020603050405020304" pitchFamily="18" charset="0"/>
                </a:rPr>
                <a:t>1</a:t>
              </a:r>
              <a:endParaRPr lang="en-US" altLang="zh-CN" sz="2400">
                <a:latin typeface="Times New Roman" panose="02020603050405020304" pitchFamily="18" charset="0"/>
              </a:endParaRPr>
            </a:p>
          </p:txBody>
        </p:sp>
        <p:sp>
          <p:nvSpPr>
            <p:cNvPr id="11368" name="椭圆 11367"/>
            <p:cNvSpPr/>
            <p:nvPr/>
          </p:nvSpPr>
          <p:spPr>
            <a:xfrm>
              <a:off x="1702" y="2440"/>
              <a:ext cx="346" cy="351"/>
            </a:xfrm>
            <a:prstGeom prst="ellipse">
              <a:avLst/>
            </a:prstGeom>
            <a:solidFill>
              <a:schemeClr val="hlink"/>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B</a:t>
              </a:r>
              <a:r>
                <a:rPr lang="en-US" altLang="zh-CN" sz="2400" baseline="-25000">
                  <a:latin typeface="Times New Roman" panose="02020603050405020304" pitchFamily="18" charset="0"/>
                </a:rPr>
                <a:t>3</a:t>
              </a:r>
              <a:endParaRPr lang="en-US" altLang="zh-CN" sz="2400">
                <a:latin typeface="Times New Roman" panose="02020603050405020304" pitchFamily="18" charset="0"/>
              </a:endParaRPr>
            </a:p>
          </p:txBody>
        </p:sp>
        <p:sp>
          <p:nvSpPr>
            <p:cNvPr id="11369" name="椭圆 11368"/>
            <p:cNvSpPr/>
            <p:nvPr/>
          </p:nvSpPr>
          <p:spPr>
            <a:xfrm>
              <a:off x="1702" y="1665"/>
              <a:ext cx="346" cy="351"/>
            </a:xfrm>
            <a:prstGeom prst="ellipse">
              <a:avLst/>
            </a:prstGeom>
            <a:solidFill>
              <a:schemeClr val="hlink"/>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B</a:t>
              </a:r>
              <a:r>
                <a:rPr lang="en-US" altLang="zh-CN" sz="2400" baseline="-25000">
                  <a:latin typeface="Times New Roman" panose="02020603050405020304" pitchFamily="18" charset="0"/>
                </a:rPr>
                <a:t>2</a:t>
              </a:r>
              <a:endParaRPr lang="en-US" altLang="zh-CN" sz="2400">
                <a:latin typeface="Times New Roman" panose="02020603050405020304" pitchFamily="18" charset="0"/>
              </a:endParaRPr>
            </a:p>
          </p:txBody>
        </p:sp>
        <p:sp>
          <p:nvSpPr>
            <p:cNvPr id="11370" name="椭圆 11369"/>
            <p:cNvSpPr/>
            <p:nvPr/>
          </p:nvSpPr>
          <p:spPr>
            <a:xfrm>
              <a:off x="4017" y="2062"/>
              <a:ext cx="346" cy="350"/>
            </a:xfrm>
            <a:prstGeom prst="ellipse">
              <a:avLst/>
            </a:prstGeom>
            <a:solidFill>
              <a:schemeClr val="hlink"/>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D</a:t>
              </a:r>
              <a:r>
                <a:rPr lang="en-US" altLang="zh-CN" sz="2400" baseline="-25000">
                  <a:latin typeface="Times New Roman" panose="02020603050405020304" pitchFamily="18" charset="0"/>
                </a:rPr>
                <a:t>2</a:t>
              </a:r>
              <a:endParaRPr lang="en-US" altLang="zh-CN" sz="2400">
                <a:latin typeface="Times New Roman" panose="02020603050405020304" pitchFamily="18" charset="0"/>
              </a:endParaRPr>
            </a:p>
          </p:txBody>
        </p:sp>
        <p:sp>
          <p:nvSpPr>
            <p:cNvPr id="11371" name="椭圆 11370"/>
            <p:cNvSpPr/>
            <p:nvPr/>
          </p:nvSpPr>
          <p:spPr>
            <a:xfrm>
              <a:off x="4934" y="1660"/>
              <a:ext cx="346" cy="350"/>
            </a:xfrm>
            <a:prstGeom prst="ellipse">
              <a:avLst/>
            </a:prstGeom>
            <a:solidFill>
              <a:schemeClr val="hlink"/>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E</a:t>
              </a:r>
              <a:endParaRPr lang="en-US" altLang="zh-CN" sz="2400">
                <a:latin typeface="Times New Roman" panose="02020603050405020304" pitchFamily="18" charset="0"/>
              </a:endParaRPr>
            </a:p>
          </p:txBody>
        </p:sp>
        <p:sp>
          <p:nvSpPr>
            <p:cNvPr id="11372" name="椭圆 11371"/>
            <p:cNvSpPr/>
            <p:nvPr/>
          </p:nvSpPr>
          <p:spPr>
            <a:xfrm>
              <a:off x="2913" y="1645"/>
              <a:ext cx="346" cy="350"/>
            </a:xfrm>
            <a:prstGeom prst="ellipse">
              <a:avLst/>
            </a:prstGeom>
            <a:solidFill>
              <a:schemeClr val="hlink"/>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C</a:t>
              </a:r>
              <a:r>
                <a:rPr lang="en-US" altLang="zh-CN" sz="2400" baseline="-25000">
                  <a:latin typeface="Times New Roman" panose="02020603050405020304" pitchFamily="18" charset="0"/>
                </a:rPr>
                <a:t>2</a:t>
              </a:r>
              <a:endParaRPr lang="en-US" altLang="zh-CN" sz="2400">
                <a:latin typeface="Times New Roman" panose="02020603050405020304" pitchFamily="18" charset="0"/>
              </a:endParaRPr>
            </a:p>
          </p:txBody>
        </p:sp>
      </p:grpSp>
      <p:sp>
        <p:nvSpPr>
          <p:cNvPr id="11373" name="矩形 11372"/>
          <p:cNvSpPr/>
          <p:nvPr/>
        </p:nvSpPr>
        <p:spPr>
          <a:xfrm>
            <a:off x="684213" y="5373688"/>
            <a:ext cx="792162" cy="503237"/>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r>
              <a:rPr lang="zh-CN" altLang="en-US" dirty="0">
                <a:latin typeface="Tahoma" panose="020B0604030504040204" pitchFamily="34" charset="0"/>
              </a:rPr>
              <a:t>状态</a:t>
            </a:r>
            <a:r>
              <a:rPr lang="en-US" altLang="zh-CN">
                <a:latin typeface="Tahoma" panose="020B0604030504040204" pitchFamily="34" charset="0"/>
              </a:rPr>
              <a:t>1</a:t>
            </a:r>
            <a:endParaRPr lang="en-US" altLang="zh-CN">
              <a:latin typeface="Tahoma" panose="020B0604030504040204" pitchFamily="34" charset="0"/>
            </a:endParaRPr>
          </a:p>
        </p:txBody>
      </p:sp>
      <p:sp>
        <p:nvSpPr>
          <p:cNvPr id="11375" name="矩形 11374"/>
          <p:cNvSpPr/>
          <p:nvPr/>
        </p:nvSpPr>
        <p:spPr>
          <a:xfrm>
            <a:off x="2411413" y="5373688"/>
            <a:ext cx="792162" cy="503237"/>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r>
              <a:rPr lang="zh-CN" altLang="en-US" dirty="0">
                <a:latin typeface="Tahoma" panose="020B0604030504040204" pitchFamily="34" charset="0"/>
              </a:rPr>
              <a:t>状态</a:t>
            </a:r>
            <a:r>
              <a:rPr lang="en-US" altLang="zh-CN">
                <a:latin typeface="Tahoma" panose="020B0604030504040204" pitchFamily="34" charset="0"/>
              </a:rPr>
              <a:t>2</a:t>
            </a:r>
            <a:endParaRPr lang="en-US" altLang="zh-CN">
              <a:latin typeface="Tahoma" panose="020B0604030504040204" pitchFamily="34" charset="0"/>
            </a:endParaRPr>
          </a:p>
        </p:txBody>
      </p:sp>
      <p:sp>
        <p:nvSpPr>
          <p:cNvPr id="11376" name="矩形 11375"/>
          <p:cNvSpPr/>
          <p:nvPr/>
        </p:nvSpPr>
        <p:spPr>
          <a:xfrm>
            <a:off x="4356100" y="5373688"/>
            <a:ext cx="720725" cy="503237"/>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r>
              <a:rPr lang="zh-CN" altLang="en-US" dirty="0">
                <a:latin typeface="Tahoma" panose="020B0604030504040204" pitchFamily="34" charset="0"/>
              </a:rPr>
              <a:t>状态</a:t>
            </a:r>
            <a:r>
              <a:rPr lang="en-US" altLang="zh-CN">
                <a:latin typeface="Tahoma" panose="020B0604030504040204" pitchFamily="34" charset="0"/>
              </a:rPr>
              <a:t>3</a:t>
            </a:r>
            <a:endParaRPr lang="en-US" altLang="zh-CN">
              <a:latin typeface="Tahoma" panose="020B0604030504040204" pitchFamily="34" charset="0"/>
            </a:endParaRPr>
          </a:p>
        </p:txBody>
      </p:sp>
      <p:sp>
        <p:nvSpPr>
          <p:cNvPr id="11377" name="矩形 11376"/>
          <p:cNvSpPr/>
          <p:nvPr/>
        </p:nvSpPr>
        <p:spPr>
          <a:xfrm>
            <a:off x="5940425" y="5373688"/>
            <a:ext cx="719138" cy="503237"/>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r>
              <a:rPr lang="zh-CN" altLang="en-US" dirty="0">
                <a:latin typeface="Tahoma" panose="020B0604030504040204" pitchFamily="34" charset="0"/>
              </a:rPr>
              <a:t>状态</a:t>
            </a:r>
            <a:r>
              <a:rPr lang="en-US" altLang="zh-CN">
                <a:latin typeface="Tahoma" panose="020B0604030504040204" pitchFamily="34" charset="0"/>
              </a:rPr>
              <a:t>4</a:t>
            </a:r>
            <a:endParaRPr lang="en-US" altLang="zh-CN">
              <a:latin typeface="Tahoma" panose="020B0604030504040204" pitchFamily="34" charset="0"/>
            </a:endParaRPr>
          </a:p>
        </p:txBody>
      </p:sp>
      <p:sp>
        <p:nvSpPr>
          <p:cNvPr id="11378" name="矩形 11377"/>
          <p:cNvSpPr/>
          <p:nvPr/>
        </p:nvSpPr>
        <p:spPr>
          <a:xfrm>
            <a:off x="7596188" y="5373688"/>
            <a:ext cx="647700" cy="503237"/>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r>
              <a:rPr lang="zh-CN" altLang="en-US" dirty="0">
                <a:latin typeface="Tahoma" panose="020B0604030504040204" pitchFamily="34" charset="0"/>
              </a:rPr>
              <a:t>终点</a:t>
            </a:r>
            <a:endParaRPr lang="zh-CN" altLang="en-US" dirty="0">
              <a:latin typeface="Tahoma" panose="020B0604030504040204" pitchFamily="34" charset="0"/>
            </a:endParaRPr>
          </a:p>
        </p:txBody>
      </p:sp>
      <p:sp>
        <p:nvSpPr>
          <p:cNvPr id="11379" name="直接连接符 11378"/>
          <p:cNvSpPr/>
          <p:nvPr/>
        </p:nvSpPr>
        <p:spPr>
          <a:xfrm>
            <a:off x="1476375" y="5661025"/>
            <a:ext cx="935038" cy="0"/>
          </a:xfrm>
          <a:prstGeom prst="line">
            <a:avLst/>
          </a:prstGeom>
          <a:ln w="28575" cap="flat" cmpd="sng">
            <a:solidFill>
              <a:schemeClr val="tx1"/>
            </a:solidFill>
            <a:prstDash val="solid"/>
            <a:headEnd type="none" w="med" len="med"/>
            <a:tailEnd type="triangle" w="med" len="med"/>
          </a:ln>
        </p:spPr>
      </p:sp>
      <p:sp>
        <p:nvSpPr>
          <p:cNvPr id="11380" name="直接连接符 11379"/>
          <p:cNvSpPr/>
          <p:nvPr/>
        </p:nvSpPr>
        <p:spPr>
          <a:xfrm>
            <a:off x="3203575" y="5661025"/>
            <a:ext cx="1152525" cy="0"/>
          </a:xfrm>
          <a:prstGeom prst="line">
            <a:avLst/>
          </a:prstGeom>
          <a:ln w="28575" cap="flat" cmpd="sng">
            <a:solidFill>
              <a:schemeClr val="tx1"/>
            </a:solidFill>
            <a:prstDash val="solid"/>
            <a:headEnd type="none" w="med" len="med"/>
            <a:tailEnd type="triangle" w="med" len="med"/>
          </a:ln>
        </p:spPr>
      </p:sp>
      <p:sp>
        <p:nvSpPr>
          <p:cNvPr id="11381" name="直接连接符 11380"/>
          <p:cNvSpPr/>
          <p:nvPr/>
        </p:nvSpPr>
        <p:spPr>
          <a:xfrm>
            <a:off x="5076825" y="5661025"/>
            <a:ext cx="863600" cy="0"/>
          </a:xfrm>
          <a:prstGeom prst="line">
            <a:avLst/>
          </a:prstGeom>
          <a:ln w="28575" cap="flat" cmpd="sng">
            <a:solidFill>
              <a:schemeClr val="tx1"/>
            </a:solidFill>
            <a:prstDash val="solid"/>
            <a:headEnd type="none" w="med" len="med"/>
            <a:tailEnd type="triangle" w="med" len="med"/>
          </a:ln>
        </p:spPr>
      </p:sp>
      <p:sp>
        <p:nvSpPr>
          <p:cNvPr id="11382" name="直接连接符 11381"/>
          <p:cNvSpPr/>
          <p:nvPr/>
        </p:nvSpPr>
        <p:spPr>
          <a:xfrm>
            <a:off x="6659563" y="5661025"/>
            <a:ext cx="936625" cy="0"/>
          </a:xfrm>
          <a:prstGeom prst="line">
            <a:avLst/>
          </a:prstGeom>
          <a:ln w="28575" cap="flat" cmpd="sng">
            <a:solidFill>
              <a:schemeClr val="tx1"/>
            </a:solidFill>
            <a:prstDash val="solid"/>
            <a:headEnd type="none" w="med" len="med"/>
            <a:tailEnd type="triangle" w="med" len="med"/>
          </a:ln>
        </p:spPr>
      </p:sp>
      <p:graphicFrame>
        <p:nvGraphicFramePr>
          <p:cNvPr id="11385" name="对象 11384"/>
          <p:cNvGraphicFramePr/>
          <p:nvPr/>
        </p:nvGraphicFramePr>
        <p:xfrm>
          <a:off x="1476375" y="5949950"/>
          <a:ext cx="865188" cy="446088"/>
        </p:xfrm>
        <a:graphic>
          <a:graphicData uri="http://schemas.openxmlformats.org/presentationml/2006/ole">
            <mc:AlternateContent xmlns:mc="http://schemas.openxmlformats.org/markup-compatibility/2006">
              <mc:Choice xmlns:v="urn:schemas-microsoft-com:vml" Requires="v">
                <p:oleObj spid="_x0000_s3078" name="" r:id="rId1" imgW="393065" imgH="203200" progId="Equation.3">
                  <p:embed/>
                </p:oleObj>
              </mc:Choice>
              <mc:Fallback>
                <p:oleObj name="" r:id="rId1" imgW="393065" imgH="203200" progId="Equation.3">
                  <p:embed/>
                  <p:pic>
                    <p:nvPicPr>
                      <p:cNvPr id="0" name="图片 3077"/>
                      <p:cNvPicPr/>
                      <p:nvPr/>
                    </p:nvPicPr>
                    <p:blipFill>
                      <a:blip r:embed="rId2"/>
                      <a:stretch>
                        <a:fillRect/>
                      </a:stretch>
                    </p:blipFill>
                    <p:spPr>
                      <a:xfrm>
                        <a:off x="1476375" y="5949950"/>
                        <a:ext cx="865188" cy="446088"/>
                      </a:xfrm>
                      <a:prstGeom prst="rect">
                        <a:avLst/>
                      </a:prstGeom>
                      <a:noFill/>
                      <a:ln w="38100">
                        <a:noFill/>
                        <a:miter/>
                      </a:ln>
                    </p:spPr>
                  </p:pic>
                </p:oleObj>
              </mc:Fallback>
            </mc:AlternateContent>
          </a:graphicData>
        </a:graphic>
      </p:graphicFrame>
      <p:graphicFrame>
        <p:nvGraphicFramePr>
          <p:cNvPr id="11386" name="对象 11385"/>
          <p:cNvGraphicFramePr/>
          <p:nvPr/>
        </p:nvGraphicFramePr>
        <p:xfrm>
          <a:off x="3276600" y="5949950"/>
          <a:ext cx="920750" cy="446088"/>
        </p:xfrm>
        <a:graphic>
          <a:graphicData uri="http://schemas.openxmlformats.org/presentationml/2006/ole">
            <mc:AlternateContent xmlns:mc="http://schemas.openxmlformats.org/markup-compatibility/2006">
              <mc:Choice xmlns:v="urn:schemas-microsoft-com:vml" Requires="v">
                <p:oleObj spid="_x0000_s3079" name="" r:id="rId3" imgW="418465" imgH="203200" progId="Equation.3">
                  <p:embed/>
                </p:oleObj>
              </mc:Choice>
              <mc:Fallback>
                <p:oleObj name="" r:id="rId3" imgW="418465" imgH="203200" progId="Equation.3">
                  <p:embed/>
                  <p:pic>
                    <p:nvPicPr>
                      <p:cNvPr id="0" name="图片 3078"/>
                      <p:cNvPicPr/>
                      <p:nvPr/>
                    </p:nvPicPr>
                    <p:blipFill>
                      <a:blip r:embed="rId4"/>
                      <a:stretch>
                        <a:fillRect/>
                      </a:stretch>
                    </p:blipFill>
                    <p:spPr>
                      <a:xfrm>
                        <a:off x="3276600" y="5949950"/>
                        <a:ext cx="920750" cy="446088"/>
                      </a:xfrm>
                      <a:prstGeom prst="rect">
                        <a:avLst/>
                      </a:prstGeom>
                      <a:noFill/>
                      <a:ln w="38100">
                        <a:noFill/>
                        <a:miter/>
                      </a:ln>
                    </p:spPr>
                  </p:pic>
                </p:oleObj>
              </mc:Fallback>
            </mc:AlternateContent>
          </a:graphicData>
        </a:graphic>
      </p:graphicFrame>
      <p:graphicFrame>
        <p:nvGraphicFramePr>
          <p:cNvPr id="11387" name="对象 11386"/>
          <p:cNvGraphicFramePr/>
          <p:nvPr/>
        </p:nvGraphicFramePr>
        <p:xfrm>
          <a:off x="5003800" y="5949950"/>
          <a:ext cx="893763" cy="446088"/>
        </p:xfrm>
        <a:graphic>
          <a:graphicData uri="http://schemas.openxmlformats.org/presentationml/2006/ole">
            <mc:AlternateContent xmlns:mc="http://schemas.openxmlformats.org/markup-compatibility/2006">
              <mc:Choice xmlns:v="urn:schemas-microsoft-com:vml" Requires="v">
                <p:oleObj spid="_x0000_s3077" name="" r:id="rId5" imgW="405765" imgH="203200" progId="Equation.3">
                  <p:embed/>
                </p:oleObj>
              </mc:Choice>
              <mc:Fallback>
                <p:oleObj name="" r:id="rId5" imgW="405765" imgH="203200" progId="Equation.3">
                  <p:embed/>
                  <p:pic>
                    <p:nvPicPr>
                      <p:cNvPr id="0" name="图片 3076"/>
                      <p:cNvPicPr/>
                      <p:nvPr/>
                    </p:nvPicPr>
                    <p:blipFill>
                      <a:blip r:embed="rId6"/>
                      <a:stretch>
                        <a:fillRect/>
                      </a:stretch>
                    </p:blipFill>
                    <p:spPr>
                      <a:xfrm>
                        <a:off x="5003800" y="5949950"/>
                        <a:ext cx="893763" cy="446088"/>
                      </a:xfrm>
                      <a:prstGeom prst="rect">
                        <a:avLst/>
                      </a:prstGeom>
                      <a:noFill/>
                      <a:ln w="38100">
                        <a:noFill/>
                        <a:miter/>
                      </a:ln>
                    </p:spPr>
                  </p:pic>
                </p:oleObj>
              </mc:Fallback>
            </mc:AlternateContent>
          </a:graphicData>
        </a:graphic>
      </p:graphicFrame>
      <p:graphicFrame>
        <p:nvGraphicFramePr>
          <p:cNvPr id="11388" name="对象 11387"/>
          <p:cNvGraphicFramePr/>
          <p:nvPr/>
        </p:nvGraphicFramePr>
        <p:xfrm>
          <a:off x="6719888" y="5949950"/>
          <a:ext cx="920750" cy="446088"/>
        </p:xfrm>
        <a:graphic>
          <a:graphicData uri="http://schemas.openxmlformats.org/presentationml/2006/ole">
            <mc:AlternateContent xmlns:mc="http://schemas.openxmlformats.org/markup-compatibility/2006">
              <mc:Choice xmlns:v="urn:schemas-microsoft-com:vml" Requires="v">
                <p:oleObj spid="_x0000_s3080" name="" r:id="rId7" imgW="418465" imgH="203200" progId="Equation.3">
                  <p:embed/>
                </p:oleObj>
              </mc:Choice>
              <mc:Fallback>
                <p:oleObj name="" r:id="rId7" imgW="418465" imgH="203200" progId="Equation.3">
                  <p:embed/>
                  <p:pic>
                    <p:nvPicPr>
                      <p:cNvPr id="0" name="图片 3079"/>
                      <p:cNvPicPr/>
                      <p:nvPr/>
                    </p:nvPicPr>
                    <p:blipFill>
                      <a:blip r:embed="rId8"/>
                      <a:stretch>
                        <a:fillRect/>
                      </a:stretch>
                    </p:blipFill>
                    <p:spPr>
                      <a:xfrm>
                        <a:off x="6719888" y="5949950"/>
                        <a:ext cx="920750" cy="446088"/>
                      </a:xfrm>
                      <a:prstGeom prst="rect">
                        <a:avLst/>
                      </a:prstGeom>
                      <a:noFill/>
                      <a:ln w="38100">
                        <a:noFill/>
                        <a:miter/>
                      </a:ln>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6" name="矩形 28675"/>
          <p:cNvSpPr/>
          <p:nvPr/>
        </p:nvSpPr>
        <p:spPr>
          <a:xfrm>
            <a:off x="1116013" y="692150"/>
            <a:ext cx="7632700" cy="583565"/>
          </a:xfrm>
          <a:prstGeom prst="rect">
            <a:avLst/>
          </a:prstGeom>
          <a:noFill/>
          <a:ln w="9525">
            <a:noFill/>
          </a:ln>
        </p:spPr>
        <p:txBody>
          <a:bodyPr>
            <a:spAutoFit/>
          </a:bodyPr>
          <a:p>
            <a:r>
              <a:rPr lang="zh-CN" altLang="en-US" sz="3200" dirty="0">
                <a:latin typeface="Tahoma" panose="020B0604030504040204" pitchFamily="34" charset="0"/>
              </a:rPr>
              <a:t>特点</a:t>
            </a:r>
            <a:r>
              <a:rPr lang="en-US" altLang="zh-CN" sz="3200">
                <a:latin typeface="Tahoma" panose="020B0604030504040204" pitchFamily="34" charset="0"/>
              </a:rPr>
              <a:t>:</a:t>
            </a:r>
            <a:endParaRPr lang="en-US" altLang="zh-CN" sz="3200">
              <a:latin typeface="Tahoma" panose="020B0604030504040204" pitchFamily="34" charset="0"/>
            </a:endParaRPr>
          </a:p>
        </p:txBody>
      </p:sp>
      <p:sp>
        <p:nvSpPr>
          <p:cNvPr id="28677" name="矩形 28676"/>
          <p:cNvSpPr/>
          <p:nvPr/>
        </p:nvSpPr>
        <p:spPr>
          <a:xfrm>
            <a:off x="900113" y="2060575"/>
            <a:ext cx="7343775" cy="579438"/>
          </a:xfrm>
          <a:prstGeom prst="rect">
            <a:avLst/>
          </a:prstGeom>
          <a:noFill/>
          <a:ln w="9525">
            <a:noFill/>
          </a:ln>
        </p:spPr>
        <p:txBody>
          <a:bodyPr>
            <a:spAutoFit/>
          </a:bodyPr>
          <a:p>
            <a:r>
              <a:rPr lang="en-US" altLang="zh-CN" sz="3200" dirty="0">
                <a:latin typeface="Tahoma" panose="020B0604030504040204" pitchFamily="34" charset="0"/>
              </a:rPr>
              <a:t>⒈ </a:t>
            </a:r>
            <a:r>
              <a:rPr lang="zh-CN" altLang="en-US" sz="3200" dirty="0">
                <a:latin typeface="Tahoma" panose="020B0604030504040204" pitchFamily="34" charset="0"/>
              </a:rPr>
              <a:t>阶段</a:t>
            </a:r>
            <a:r>
              <a:rPr lang="en-US" altLang="zh-CN" sz="3200" dirty="0">
                <a:latin typeface="Tahoma" panose="020B0604030504040204" pitchFamily="34" charset="0"/>
              </a:rPr>
              <a:t>:</a:t>
            </a:r>
            <a:r>
              <a:rPr lang="zh-CN" altLang="en-US" sz="3200" dirty="0">
                <a:latin typeface="Tahoma" panose="020B0604030504040204" pitchFamily="34" charset="0"/>
              </a:rPr>
              <a:t>如图的阶段</a:t>
            </a:r>
            <a:r>
              <a:rPr lang="en-US" altLang="zh-CN" sz="3200" dirty="0">
                <a:latin typeface="Tahoma" panose="020B0604030504040204" pitchFamily="34" charset="0"/>
              </a:rPr>
              <a:t>,</a:t>
            </a:r>
            <a:r>
              <a:rPr lang="zh-CN" altLang="en-US" sz="3200" dirty="0">
                <a:latin typeface="Tahoma" panose="020B0604030504040204" pitchFamily="34" charset="0"/>
              </a:rPr>
              <a:t>分为四段</a:t>
            </a:r>
            <a:r>
              <a:rPr lang="en-US" altLang="zh-CN" sz="3200">
                <a:latin typeface="Tahoma" panose="020B0604030504040204" pitchFamily="34" charset="0"/>
              </a:rPr>
              <a:t>;</a:t>
            </a:r>
            <a:endParaRPr lang="en-US" altLang="zh-CN" sz="3200">
              <a:latin typeface="Tahoma" panose="020B0604030504040204" pitchFamily="34" charset="0"/>
            </a:endParaRPr>
          </a:p>
        </p:txBody>
      </p:sp>
      <p:sp>
        <p:nvSpPr>
          <p:cNvPr id="28678" name="矩形 28677"/>
          <p:cNvSpPr/>
          <p:nvPr/>
        </p:nvSpPr>
        <p:spPr>
          <a:xfrm>
            <a:off x="900113" y="2781300"/>
            <a:ext cx="7559675" cy="579438"/>
          </a:xfrm>
          <a:prstGeom prst="rect">
            <a:avLst/>
          </a:prstGeom>
          <a:noFill/>
          <a:ln w="9525">
            <a:noFill/>
          </a:ln>
        </p:spPr>
        <p:txBody>
          <a:bodyPr>
            <a:spAutoFit/>
          </a:bodyPr>
          <a:p>
            <a:r>
              <a:rPr lang="zh-CN" altLang="zh-CN" sz="3200" dirty="0">
                <a:latin typeface="Tahoma" panose="020B0604030504040204" pitchFamily="34" charset="0"/>
              </a:rPr>
              <a:t>⒉</a:t>
            </a:r>
            <a:r>
              <a:rPr lang="en-US" altLang="zh-CN" sz="3200" dirty="0">
                <a:latin typeface="Tahoma" panose="020B0604030504040204" pitchFamily="34" charset="0"/>
              </a:rPr>
              <a:t> </a:t>
            </a:r>
            <a:r>
              <a:rPr lang="zh-CN" altLang="en-US" sz="3200" dirty="0">
                <a:latin typeface="Tahoma" panose="020B0604030504040204" pitchFamily="34" charset="0"/>
              </a:rPr>
              <a:t>状态</a:t>
            </a:r>
            <a:r>
              <a:rPr lang="en-US" altLang="zh-CN" sz="3200" dirty="0">
                <a:latin typeface="Tahoma" panose="020B0604030504040204" pitchFamily="34" charset="0"/>
              </a:rPr>
              <a:t>:</a:t>
            </a:r>
            <a:r>
              <a:rPr lang="zh-CN" altLang="en-US" sz="3200" dirty="0">
                <a:latin typeface="Tahoma" panose="020B0604030504040204" pitchFamily="34" charset="0"/>
              </a:rPr>
              <a:t>顶点</a:t>
            </a:r>
            <a:r>
              <a:rPr lang="en-US" altLang="zh-CN" sz="3200">
                <a:latin typeface="Tahoma" panose="020B0604030504040204" pitchFamily="34" charset="0"/>
              </a:rPr>
              <a:t>;</a:t>
            </a:r>
            <a:endParaRPr lang="en-US" altLang="zh-CN" sz="3200">
              <a:latin typeface="Tahoma" panose="020B0604030504040204" pitchFamily="34" charset="0"/>
            </a:endParaRPr>
          </a:p>
        </p:txBody>
      </p:sp>
      <p:sp>
        <p:nvSpPr>
          <p:cNvPr id="28679" name="矩形 28678"/>
          <p:cNvSpPr/>
          <p:nvPr/>
        </p:nvSpPr>
        <p:spPr>
          <a:xfrm>
            <a:off x="900113" y="3213100"/>
            <a:ext cx="7343775" cy="854075"/>
          </a:xfrm>
          <a:prstGeom prst="rect">
            <a:avLst/>
          </a:prstGeom>
          <a:noFill/>
          <a:ln w="9525">
            <a:noFill/>
          </a:ln>
        </p:spPr>
        <p:txBody>
          <a:bodyPr>
            <a:spAutoFit/>
          </a:bodyPr>
          <a:p>
            <a:endParaRPr lang="en-US" altLang="zh-CN" dirty="0">
              <a:latin typeface="Tahoma" panose="020B0604030504040204" pitchFamily="34" charset="0"/>
            </a:endParaRPr>
          </a:p>
          <a:p>
            <a:r>
              <a:rPr lang="en-US" altLang="zh-CN" sz="3200" dirty="0">
                <a:latin typeface="Tahoma" panose="020B0604030504040204" pitchFamily="34" charset="0"/>
              </a:rPr>
              <a:t>⒊ </a:t>
            </a:r>
            <a:r>
              <a:rPr lang="zh-CN" altLang="en-US" sz="3200" dirty="0">
                <a:latin typeface="Tahoma" panose="020B0604030504040204" pitchFamily="34" charset="0"/>
              </a:rPr>
              <a:t>决策</a:t>
            </a:r>
            <a:r>
              <a:rPr lang="en-US" altLang="zh-CN" sz="3200" dirty="0">
                <a:latin typeface="Tahoma" panose="020B0604030504040204" pitchFamily="34" charset="0"/>
              </a:rPr>
              <a:t>:</a:t>
            </a:r>
            <a:r>
              <a:rPr lang="zh-CN" altLang="en-US" sz="3200" dirty="0">
                <a:latin typeface="Tahoma" panose="020B0604030504040204" pitchFamily="34" charset="0"/>
              </a:rPr>
              <a:t>选弧</a:t>
            </a:r>
            <a:r>
              <a:rPr lang="en-US" altLang="zh-CN" sz="3200">
                <a:latin typeface="Tahoma" panose="020B0604030504040204" pitchFamily="34" charset="0"/>
              </a:rPr>
              <a:t>;</a:t>
            </a:r>
            <a:endParaRPr lang="en-US" altLang="zh-CN" sz="3200">
              <a:latin typeface="Tahoma" panose="020B0604030504040204" pitchFamily="34" charset="0"/>
            </a:endParaRPr>
          </a:p>
        </p:txBody>
      </p:sp>
      <p:sp>
        <p:nvSpPr>
          <p:cNvPr id="28680" name="矩形 28679"/>
          <p:cNvSpPr/>
          <p:nvPr/>
        </p:nvSpPr>
        <p:spPr>
          <a:xfrm>
            <a:off x="900113" y="4076700"/>
            <a:ext cx="7705725" cy="579438"/>
          </a:xfrm>
          <a:prstGeom prst="rect">
            <a:avLst/>
          </a:prstGeom>
          <a:noFill/>
          <a:ln w="9525">
            <a:noFill/>
          </a:ln>
        </p:spPr>
        <p:txBody>
          <a:bodyPr>
            <a:spAutoFit/>
          </a:bodyPr>
          <a:p>
            <a:r>
              <a:rPr lang="en-US" altLang="zh-CN" sz="3200" dirty="0">
                <a:latin typeface="Tahoma" panose="020B0604030504040204" pitchFamily="34" charset="0"/>
              </a:rPr>
              <a:t>⒋ </a:t>
            </a:r>
            <a:r>
              <a:rPr lang="zh-CN" altLang="en-US" sz="3200" dirty="0">
                <a:latin typeface="Tahoma" panose="020B0604030504040204" pitchFamily="34" charset="0"/>
              </a:rPr>
              <a:t>转移</a:t>
            </a:r>
            <a:r>
              <a:rPr lang="en-US" altLang="zh-CN" sz="3200" dirty="0">
                <a:latin typeface="Tahoma" panose="020B0604030504040204" pitchFamily="34" charset="0"/>
              </a:rPr>
              <a:t>:</a:t>
            </a:r>
            <a:r>
              <a:rPr lang="zh-CN" altLang="en-US" sz="3200" dirty="0">
                <a:latin typeface="Tahoma" panose="020B0604030504040204" pitchFamily="34" charset="0"/>
              </a:rPr>
              <a:t>从一个顶点走到另一个顶点</a:t>
            </a:r>
            <a:r>
              <a:rPr lang="en-US" altLang="zh-CN" sz="3200">
                <a:latin typeface="Tahoma" panose="020B0604030504040204" pitchFamily="34" charset="0"/>
              </a:rPr>
              <a:t>;</a:t>
            </a:r>
            <a:endParaRPr lang="en-US" altLang="zh-CN" sz="3200">
              <a:latin typeface="Tahoma" panose="020B0604030504040204" pitchFamily="34" charset="0"/>
            </a:endParaRPr>
          </a:p>
        </p:txBody>
      </p:sp>
      <p:sp>
        <p:nvSpPr>
          <p:cNvPr id="28681" name="矩形 28680"/>
          <p:cNvSpPr/>
          <p:nvPr/>
        </p:nvSpPr>
        <p:spPr>
          <a:xfrm>
            <a:off x="900113" y="4797425"/>
            <a:ext cx="8064500" cy="579438"/>
          </a:xfrm>
          <a:prstGeom prst="rect">
            <a:avLst/>
          </a:prstGeom>
          <a:noFill/>
          <a:ln w="9525">
            <a:noFill/>
          </a:ln>
        </p:spPr>
        <p:txBody>
          <a:bodyPr>
            <a:spAutoFit/>
          </a:bodyPr>
          <a:p>
            <a:r>
              <a:rPr lang="en-US" altLang="zh-CN" sz="3200" dirty="0">
                <a:latin typeface="Tahoma" panose="020B0604030504040204" pitchFamily="34" charset="0"/>
              </a:rPr>
              <a:t>⒌ </a:t>
            </a:r>
            <a:r>
              <a:rPr lang="zh-CN" altLang="en-US" sz="3200" dirty="0">
                <a:latin typeface="Tahoma" panose="020B0604030504040204" pitchFamily="34" charset="0"/>
              </a:rPr>
              <a:t>目标</a:t>
            </a:r>
            <a:r>
              <a:rPr lang="en-US" altLang="zh-CN" sz="3200" dirty="0">
                <a:latin typeface="Tahoma" panose="020B0604030504040204" pitchFamily="34" charset="0"/>
              </a:rPr>
              <a:t>:</a:t>
            </a:r>
            <a:r>
              <a:rPr lang="zh-CN" altLang="en-US" sz="3200" dirty="0">
                <a:latin typeface="Tahoma" panose="020B0604030504040204" pitchFamily="34" charset="0"/>
              </a:rPr>
              <a:t>路长最短</a:t>
            </a:r>
            <a:r>
              <a:rPr lang="en-US" altLang="zh-CN" sz="3200">
                <a:latin typeface="Tahoma" panose="020B0604030504040204" pitchFamily="34" charset="0"/>
              </a:rPr>
              <a:t>.</a:t>
            </a:r>
            <a:endParaRPr lang="en-US" altLang="zh-CN" sz="3200">
              <a:latin typeface="Tahoma" panose="020B060403050404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2" name="矩形 27651"/>
          <p:cNvSpPr/>
          <p:nvPr/>
        </p:nvSpPr>
        <p:spPr>
          <a:xfrm>
            <a:off x="827088" y="404813"/>
            <a:ext cx="8137525" cy="579437"/>
          </a:xfrm>
          <a:prstGeom prst="rect">
            <a:avLst/>
          </a:prstGeom>
          <a:noFill/>
          <a:ln w="9525">
            <a:noFill/>
          </a:ln>
        </p:spPr>
        <p:txBody>
          <a:bodyPr>
            <a:spAutoFit/>
          </a:bodyPr>
          <a:p>
            <a:r>
              <a:rPr lang="zh-CN" altLang="en-US" sz="3200" dirty="0">
                <a:latin typeface="Tahoma" panose="020B0604030504040204" pitchFamily="34" charset="0"/>
              </a:rPr>
              <a:t>例</a:t>
            </a:r>
            <a:r>
              <a:rPr lang="en-US" altLang="zh-CN" sz="3200" dirty="0">
                <a:latin typeface="Tahoma" panose="020B0604030504040204" pitchFamily="34" charset="0"/>
              </a:rPr>
              <a:t>2 </a:t>
            </a:r>
            <a:r>
              <a:rPr lang="zh-CN" altLang="en-US" sz="3200" dirty="0">
                <a:latin typeface="Tahoma" panose="020B0604030504040204" pitchFamily="34" charset="0"/>
              </a:rPr>
              <a:t>资源分配问题</a:t>
            </a:r>
            <a:endParaRPr lang="zh-CN" altLang="en-US" sz="3200" dirty="0">
              <a:latin typeface="Tahoma" panose="020B0604030504040204" pitchFamily="34" charset="0"/>
            </a:endParaRPr>
          </a:p>
        </p:txBody>
      </p:sp>
      <p:sp>
        <p:nvSpPr>
          <p:cNvPr id="27653" name="矩形 27652"/>
          <p:cNvSpPr/>
          <p:nvPr/>
        </p:nvSpPr>
        <p:spPr>
          <a:xfrm>
            <a:off x="395288" y="1916113"/>
            <a:ext cx="8424862" cy="3990975"/>
          </a:xfrm>
          <a:prstGeom prst="rect">
            <a:avLst/>
          </a:prstGeom>
          <a:noFill/>
          <a:ln w="9525">
            <a:noFill/>
          </a:ln>
        </p:spPr>
        <p:txBody>
          <a:bodyPr>
            <a:spAutoFit/>
          </a:bodyPr>
          <a:p>
            <a:r>
              <a:rPr lang="zh-CN" altLang="en-US" sz="3200" dirty="0">
                <a:latin typeface="Tahoma" panose="020B0604030504040204" pitchFamily="34" charset="0"/>
              </a:rPr>
              <a:t>设有数量</a:t>
            </a:r>
            <a:r>
              <a:rPr lang="en-US" altLang="zh-CN" sz="3200" dirty="0">
                <a:latin typeface="Tahoma" panose="020B0604030504040204" pitchFamily="34" charset="0"/>
              </a:rPr>
              <a:t>x</a:t>
            </a:r>
            <a:r>
              <a:rPr lang="zh-CN" altLang="en-US" sz="3200" dirty="0">
                <a:latin typeface="Tahoma" panose="020B0604030504040204" pitchFamily="34" charset="0"/>
              </a:rPr>
              <a:t>的某种资源</a:t>
            </a:r>
            <a:r>
              <a:rPr lang="en-US" altLang="zh-CN" sz="3200" dirty="0">
                <a:latin typeface="Tahoma" panose="020B0604030504040204" pitchFamily="34" charset="0"/>
              </a:rPr>
              <a:t>,</a:t>
            </a:r>
            <a:r>
              <a:rPr lang="zh-CN" altLang="en-US" sz="3200" dirty="0">
                <a:latin typeface="Tahoma" panose="020B0604030504040204" pitchFamily="34" charset="0"/>
              </a:rPr>
              <a:t>将它投入两种生产</a:t>
            </a:r>
            <a:r>
              <a:rPr lang="en-US" altLang="zh-CN" sz="3200" dirty="0">
                <a:latin typeface="Tahoma" panose="020B0604030504040204" pitchFamily="34" charset="0"/>
              </a:rPr>
              <a:t>A,B.</a:t>
            </a:r>
            <a:r>
              <a:rPr lang="zh-CN" altLang="en-US" sz="3200" dirty="0">
                <a:latin typeface="Tahoma" panose="020B0604030504040204" pitchFamily="34" charset="0"/>
              </a:rPr>
              <a:t>若以</a:t>
            </a:r>
            <a:r>
              <a:rPr lang="en-US" altLang="zh-CN" sz="3200" dirty="0">
                <a:latin typeface="Tahoma" panose="020B0604030504040204" pitchFamily="34" charset="0"/>
              </a:rPr>
              <a:t>y</a:t>
            </a:r>
            <a:r>
              <a:rPr lang="zh-CN" altLang="en-US" sz="3200" dirty="0">
                <a:latin typeface="Tahoma" panose="020B0604030504040204" pitchFamily="34" charset="0"/>
              </a:rPr>
              <a:t>投入生产</a:t>
            </a:r>
            <a:r>
              <a:rPr lang="en-US" altLang="zh-CN" sz="3200" dirty="0">
                <a:latin typeface="Tahoma" panose="020B0604030504040204" pitchFamily="34" charset="0"/>
              </a:rPr>
              <a:t>A,</a:t>
            </a:r>
            <a:r>
              <a:rPr lang="zh-CN" altLang="en-US" sz="3200" dirty="0">
                <a:latin typeface="Tahoma" panose="020B0604030504040204" pitchFamily="34" charset="0"/>
              </a:rPr>
              <a:t>剩下的</a:t>
            </a:r>
            <a:r>
              <a:rPr lang="en-US" altLang="zh-CN" sz="3200" err="1">
                <a:latin typeface="Tahoma" panose="020B0604030504040204" pitchFamily="34" charset="0"/>
              </a:rPr>
              <a:t>x-y</a:t>
            </a:r>
            <a:r>
              <a:rPr lang="zh-CN" altLang="en-US" sz="3200" dirty="0">
                <a:latin typeface="Tahoma" panose="020B0604030504040204" pitchFamily="34" charset="0"/>
              </a:rPr>
              <a:t>投入生产</a:t>
            </a:r>
            <a:r>
              <a:rPr lang="en-US" altLang="zh-CN" sz="3200" dirty="0">
                <a:latin typeface="Tahoma" panose="020B0604030504040204" pitchFamily="34" charset="0"/>
              </a:rPr>
              <a:t>B,</a:t>
            </a:r>
            <a:r>
              <a:rPr lang="zh-CN" altLang="en-US" sz="3200" dirty="0">
                <a:latin typeface="Tahoma" panose="020B0604030504040204" pitchFamily="34" charset="0"/>
              </a:rPr>
              <a:t>则收入函数为</a:t>
            </a:r>
            <a:r>
              <a:rPr lang="en-US" altLang="zh-CN" sz="3200" err="1">
                <a:latin typeface="Tahoma" panose="020B0604030504040204" pitchFamily="34" charset="0"/>
              </a:rPr>
              <a:t>g(y)+h(x-y</a:t>
            </a:r>
            <a:r>
              <a:rPr lang="en-US" altLang="zh-CN" sz="3200" dirty="0">
                <a:latin typeface="Tahoma" panose="020B0604030504040204" pitchFamily="34" charset="0"/>
              </a:rPr>
              <a:t>),</a:t>
            </a:r>
            <a:r>
              <a:rPr lang="zh-CN" altLang="en-US" sz="3200" dirty="0">
                <a:latin typeface="Tahoma" panose="020B0604030504040204" pitchFamily="34" charset="0"/>
              </a:rPr>
              <a:t>如果生产后可以回收再生产</a:t>
            </a:r>
            <a:r>
              <a:rPr lang="en-US" altLang="zh-CN" sz="3200" dirty="0">
                <a:latin typeface="Tahoma" panose="020B0604030504040204" pitchFamily="34" charset="0"/>
              </a:rPr>
              <a:t>,</a:t>
            </a:r>
            <a:r>
              <a:rPr lang="zh-CN" altLang="en-US" sz="3200" dirty="0">
                <a:latin typeface="Tahoma" panose="020B0604030504040204" pitchFamily="34" charset="0"/>
              </a:rPr>
              <a:t>其回收率分别为</a:t>
            </a:r>
            <a:r>
              <a:rPr lang="en-US" altLang="zh-CN" sz="3200" dirty="0">
                <a:latin typeface="Tahoma" panose="020B0604030504040204" pitchFamily="34" charset="0"/>
              </a:rPr>
              <a:t>0≤a,b≤1,</a:t>
            </a:r>
            <a:r>
              <a:rPr lang="zh-CN" altLang="en-US" sz="3200" dirty="0">
                <a:latin typeface="Tahoma" panose="020B0604030504040204" pitchFamily="34" charset="0"/>
              </a:rPr>
              <a:t>则在第一阶段生产后回收的总资源为                      再将    投入生产</a:t>
            </a:r>
            <a:r>
              <a:rPr lang="en-US" altLang="zh-CN" sz="3200" dirty="0">
                <a:latin typeface="Tahoma" panose="020B0604030504040204" pitchFamily="34" charset="0"/>
              </a:rPr>
              <a:t>A,B,</a:t>
            </a:r>
            <a:r>
              <a:rPr lang="zh-CN" altLang="en-US" sz="3200" dirty="0">
                <a:latin typeface="Tahoma" panose="020B0604030504040204" pitchFamily="34" charset="0"/>
              </a:rPr>
              <a:t>若以           分别投入生产</a:t>
            </a:r>
            <a:r>
              <a:rPr lang="en-US" altLang="zh-CN" sz="3200" dirty="0">
                <a:latin typeface="Tahoma" panose="020B0604030504040204" pitchFamily="34" charset="0"/>
              </a:rPr>
              <a:t>A,B</a:t>
            </a:r>
            <a:r>
              <a:rPr lang="zh-CN" altLang="en-US" sz="3200" dirty="0">
                <a:latin typeface="Tahoma" panose="020B0604030504040204" pitchFamily="34" charset="0"/>
              </a:rPr>
              <a:t>则又可得收入                     因此两阶段的总收入为</a:t>
            </a:r>
            <a:endParaRPr lang="zh-CN" altLang="en-US" sz="3200" dirty="0">
              <a:latin typeface="Tahoma" panose="020B0604030504040204" pitchFamily="34" charset="0"/>
            </a:endParaRPr>
          </a:p>
        </p:txBody>
      </p:sp>
      <p:graphicFrame>
        <p:nvGraphicFramePr>
          <p:cNvPr id="27654" name="对象 27653"/>
          <p:cNvGraphicFramePr/>
          <p:nvPr/>
        </p:nvGraphicFramePr>
        <p:xfrm>
          <a:off x="4119563" y="3919538"/>
          <a:ext cx="2703512" cy="522287"/>
        </p:xfrm>
        <a:graphic>
          <a:graphicData uri="http://schemas.openxmlformats.org/presentationml/2006/ole">
            <mc:AlternateContent xmlns:mc="http://schemas.openxmlformats.org/markup-compatibility/2006">
              <mc:Choice xmlns:v="urn:schemas-microsoft-com:vml" Requires="v">
                <p:oleObj spid="_x0000_s3084" name="" r:id="rId1" imgW="1116330" imgH="215900" progId="Equation.3">
                  <p:embed/>
                </p:oleObj>
              </mc:Choice>
              <mc:Fallback>
                <p:oleObj name="" r:id="rId1" imgW="1116330" imgH="215900" progId="Equation.3">
                  <p:embed/>
                  <p:pic>
                    <p:nvPicPr>
                      <p:cNvPr id="0" name="图片 3083"/>
                      <p:cNvPicPr/>
                      <p:nvPr/>
                    </p:nvPicPr>
                    <p:blipFill>
                      <a:blip r:embed="rId2"/>
                      <a:stretch>
                        <a:fillRect/>
                      </a:stretch>
                    </p:blipFill>
                    <p:spPr>
                      <a:xfrm>
                        <a:off x="4119563" y="3919538"/>
                        <a:ext cx="2703512" cy="522287"/>
                      </a:xfrm>
                      <a:prstGeom prst="rect">
                        <a:avLst/>
                      </a:prstGeom>
                      <a:noFill/>
                      <a:ln w="38100">
                        <a:noFill/>
                        <a:miter/>
                      </a:ln>
                    </p:spPr>
                  </p:pic>
                </p:oleObj>
              </mc:Fallback>
            </mc:AlternateContent>
          </a:graphicData>
        </a:graphic>
      </p:graphicFrame>
      <p:graphicFrame>
        <p:nvGraphicFramePr>
          <p:cNvPr id="27655" name="对象 27654"/>
          <p:cNvGraphicFramePr/>
          <p:nvPr/>
        </p:nvGraphicFramePr>
        <p:xfrm>
          <a:off x="7812088" y="3860800"/>
          <a:ext cx="406400" cy="576263"/>
        </p:xfrm>
        <a:graphic>
          <a:graphicData uri="http://schemas.openxmlformats.org/presentationml/2006/ole">
            <mc:AlternateContent xmlns:mc="http://schemas.openxmlformats.org/markup-compatibility/2006">
              <mc:Choice xmlns:v="urn:schemas-microsoft-com:vml" Requires="v">
                <p:oleObj spid="_x0000_s3081" name="" r:id="rId3" imgW="152400" imgH="215900" progId="Equation.3">
                  <p:embed/>
                </p:oleObj>
              </mc:Choice>
              <mc:Fallback>
                <p:oleObj name="" r:id="rId3" imgW="152400" imgH="215900" progId="Equation.3">
                  <p:embed/>
                  <p:pic>
                    <p:nvPicPr>
                      <p:cNvPr id="0" name="图片 3080"/>
                      <p:cNvPicPr/>
                      <p:nvPr/>
                    </p:nvPicPr>
                    <p:blipFill>
                      <a:blip r:embed="rId4"/>
                      <a:stretch>
                        <a:fillRect/>
                      </a:stretch>
                    </p:blipFill>
                    <p:spPr>
                      <a:xfrm>
                        <a:off x="7812088" y="3860800"/>
                        <a:ext cx="406400" cy="576263"/>
                      </a:xfrm>
                      <a:prstGeom prst="rect">
                        <a:avLst/>
                      </a:prstGeom>
                      <a:noFill/>
                      <a:ln w="38100">
                        <a:noFill/>
                        <a:miter/>
                      </a:ln>
                    </p:spPr>
                  </p:pic>
                </p:oleObj>
              </mc:Fallback>
            </mc:AlternateContent>
          </a:graphicData>
        </a:graphic>
      </p:graphicFrame>
      <p:graphicFrame>
        <p:nvGraphicFramePr>
          <p:cNvPr id="27656" name="对象 27655"/>
          <p:cNvGraphicFramePr/>
          <p:nvPr/>
        </p:nvGraphicFramePr>
        <p:xfrm>
          <a:off x="3276600" y="4365625"/>
          <a:ext cx="1366838" cy="495300"/>
        </p:xfrm>
        <a:graphic>
          <a:graphicData uri="http://schemas.openxmlformats.org/presentationml/2006/ole">
            <mc:AlternateContent xmlns:mc="http://schemas.openxmlformats.org/markup-compatibility/2006">
              <mc:Choice xmlns:v="urn:schemas-microsoft-com:vml" Requires="v">
                <p:oleObj spid="_x0000_s3087" name="" r:id="rId5" imgW="596265" imgH="215900" progId="Equation.3">
                  <p:embed/>
                </p:oleObj>
              </mc:Choice>
              <mc:Fallback>
                <p:oleObj name="" r:id="rId5" imgW="596265" imgH="215900" progId="Equation.3">
                  <p:embed/>
                  <p:pic>
                    <p:nvPicPr>
                      <p:cNvPr id="0" name="图片 3086"/>
                      <p:cNvPicPr/>
                      <p:nvPr/>
                    </p:nvPicPr>
                    <p:blipFill>
                      <a:blip r:embed="rId6"/>
                      <a:stretch>
                        <a:fillRect/>
                      </a:stretch>
                    </p:blipFill>
                    <p:spPr>
                      <a:xfrm>
                        <a:off x="3276600" y="4365625"/>
                        <a:ext cx="1366838" cy="495300"/>
                      </a:xfrm>
                      <a:prstGeom prst="rect">
                        <a:avLst/>
                      </a:prstGeom>
                      <a:noFill/>
                      <a:ln w="38100">
                        <a:noFill/>
                        <a:miter/>
                      </a:ln>
                    </p:spPr>
                  </p:pic>
                </p:oleObj>
              </mc:Fallback>
            </mc:AlternateContent>
          </a:graphicData>
        </a:graphic>
      </p:graphicFrame>
      <p:graphicFrame>
        <p:nvGraphicFramePr>
          <p:cNvPr id="27657" name="对象 27656"/>
          <p:cNvGraphicFramePr/>
          <p:nvPr/>
        </p:nvGraphicFramePr>
        <p:xfrm>
          <a:off x="2195513" y="4868863"/>
          <a:ext cx="2520950" cy="487362"/>
        </p:xfrm>
        <a:graphic>
          <a:graphicData uri="http://schemas.openxmlformats.org/presentationml/2006/ole">
            <mc:AlternateContent xmlns:mc="http://schemas.openxmlformats.org/markup-compatibility/2006">
              <mc:Choice xmlns:v="urn:schemas-microsoft-com:vml" Requires="v">
                <p:oleObj spid="_x0000_s3085" name="" r:id="rId7" imgW="1116330" imgH="215900" progId="Equation.3">
                  <p:embed/>
                </p:oleObj>
              </mc:Choice>
              <mc:Fallback>
                <p:oleObj name="" r:id="rId7" imgW="1116330" imgH="215900" progId="Equation.3">
                  <p:embed/>
                  <p:pic>
                    <p:nvPicPr>
                      <p:cNvPr id="0" name="图片 3084"/>
                      <p:cNvPicPr/>
                      <p:nvPr/>
                    </p:nvPicPr>
                    <p:blipFill>
                      <a:blip r:embed="rId8"/>
                      <a:stretch>
                        <a:fillRect/>
                      </a:stretch>
                    </p:blipFill>
                    <p:spPr>
                      <a:xfrm>
                        <a:off x="2195513" y="4868863"/>
                        <a:ext cx="2520950" cy="487362"/>
                      </a:xfrm>
                      <a:prstGeom prst="rect">
                        <a:avLst/>
                      </a:prstGeom>
                      <a:noFill/>
                      <a:ln w="38100">
                        <a:noFill/>
                        <a:miter/>
                      </a:ln>
                    </p:spPr>
                  </p:pic>
                </p:oleObj>
              </mc:Fallback>
            </mc:AlternateContent>
          </a:graphicData>
        </a:graphic>
      </p:graphicFrame>
      <p:graphicFrame>
        <p:nvGraphicFramePr>
          <p:cNvPr id="27658" name="对象 27657"/>
          <p:cNvGraphicFramePr/>
          <p:nvPr/>
        </p:nvGraphicFramePr>
        <p:xfrm>
          <a:off x="1042988" y="5373688"/>
          <a:ext cx="4895850" cy="488950"/>
        </p:xfrm>
        <a:graphic>
          <a:graphicData uri="http://schemas.openxmlformats.org/presentationml/2006/ole">
            <mc:AlternateContent xmlns:mc="http://schemas.openxmlformats.org/markup-compatibility/2006">
              <mc:Choice xmlns:v="urn:schemas-microsoft-com:vml" Requires="v">
                <p:oleObj spid="_x0000_s3089" name="" r:id="rId9" imgW="2156460" imgH="215900" progId="Equation.3">
                  <p:embed/>
                </p:oleObj>
              </mc:Choice>
              <mc:Fallback>
                <p:oleObj name="" r:id="rId9" imgW="2156460" imgH="215900" progId="Equation.3">
                  <p:embed/>
                  <p:pic>
                    <p:nvPicPr>
                      <p:cNvPr id="0" name="图片 3088"/>
                      <p:cNvPicPr/>
                      <p:nvPr/>
                    </p:nvPicPr>
                    <p:blipFill>
                      <a:blip r:embed="rId10"/>
                      <a:stretch>
                        <a:fillRect/>
                      </a:stretch>
                    </p:blipFill>
                    <p:spPr>
                      <a:xfrm>
                        <a:off x="1042988" y="5373688"/>
                        <a:ext cx="4895850" cy="488950"/>
                      </a:xfrm>
                      <a:prstGeom prst="rect">
                        <a:avLst/>
                      </a:prstGeom>
                      <a:noFill/>
                      <a:ln w="38100">
                        <a:noFill/>
                        <a:miter/>
                      </a:ln>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700" name="矩形 29699"/>
          <p:cNvSpPr/>
          <p:nvPr/>
        </p:nvSpPr>
        <p:spPr>
          <a:xfrm>
            <a:off x="539750" y="188913"/>
            <a:ext cx="8353425" cy="1554162"/>
          </a:xfrm>
          <a:prstGeom prst="rect">
            <a:avLst/>
          </a:prstGeom>
          <a:noFill/>
          <a:ln w="9525">
            <a:noFill/>
          </a:ln>
        </p:spPr>
        <p:txBody>
          <a:bodyPr>
            <a:spAutoFit/>
          </a:bodyPr>
          <a:p>
            <a:r>
              <a:rPr lang="zh-CN" altLang="en-US" sz="3200" dirty="0">
                <a:latin typeface="Tahoma" panose="020B0604030504040204" pitchFamily="34" charset="0"/>
              </a:rPr>
              <a:t>如果上面的过程进行了</a:t>
            </a:r>
            <a:r>
              <a:rPr lang="en-US" altLang="zh-CN" sz="3200" dirty="0">
                <a:latin typeface="Tahoma" panose="020B0604030504040204" pitchFamily="34" charset="0"/>
              </a:rPr>
              <a:t>n</a:t>
            </a:r>
            <a:r>
              <a:rPr lang="zh-CN" altLang="en-US" sz="3200" dirty="0">
                <a:latin typeface="Tahoma" panose="020B0604030504040204" pitchFamily="34" charset="0"/>
              </a:rPr>
              <a:t>个阶段</a:t>
            </a:r>
            <a:r>
              <a:rPr lang="en-US" altLang="zh-CN" sz="3200" dirty="0">
                <a:latin typeface="Tahoma" panose="020B0604030504040204" pitchFamily="34" charset="0"/>
              </a:rPr>
              <a:t>,</a:t>
            </a:r>
            <a:r>
              <a:rPr lang="zh-CN" altLang="en-US" sz="3200" dirty="0">
                <a:latin typeface="Tahoma" panose="020B0604030504040204" pitchFamily="34" charset="0"/>
              </a:rPr>
              <a:t>而且我们希望选择                      使</a:t>
            </a:r>
            <a:r>
              <a:rPr lang="en-US" altLang="zh-CN" sz="3200" dirty="0">
                <a:latin typeface="Tahoma" panose="020B0604030504040204" pitchFamily="34" charset="0"/>
              </a:rPr>
              <a:t>n</a:t>
            </a:r>
            <a:r>
              <a:rPr lang="zh-CN" altLang="en-US" sz="3200" dirty="0">
                <a:latin typeface="Tahoma" panose="020B0604030504040204" pitchFamily="34" charset="0"/>
              </a:rPr>
              <a:t>个阶段的总收入最大</a:t>
            </a:r>
            <a:r>
              <a:rPr lang="en-US" altLang="zh-CN" sz="3200" dirty="0">
                <a:latin typeface="Tahoma" panose="020B0604030504040204" pitchFamily="34" charset="0"/>
              </a:rPr>
              <a:t>,</a:t>
            </a:r>
            <a:r>
              <a:rPr lang="zh-CN" altLang="en-US" sz="3200" dirty="0">
                <a:latin typeface="Tahoma" panose="020B0604030504040204" pitchFamily="34" charset="0"/>
              </a:rPr>
              <a:t>问题变为</a:t>
            </a:r>
            <a:endParaRPr lang="zh-CN" altLang="en-US" sz="3200" dirty="0">
              <a:latin typeface="Tahoma" panose="020B0604030504040204" pitchFamily="34" charset="0"/>
            </a:endParaRPr>
          </a:p>
        </p:txBody>
      </p:sp>
      <p:graphicFrame>
        <p:nvGraphicFramePr>
          <p:cNvPr id="29701" name="对象 29700"/>
          <p:cNvGraphicFramePr/>
          <p:nvPr/>
        </p:nvGraphicFramePr>
        <p:xfrm>
          <a:off x="1619250" y="620713"/>
          <a:ext cx="2582863" cy="595312"/>
        </p:xfrm>
        <a:graphic>
          <a:graphicData uri="http://schemas.openxmlformats.org/presentationml/2006/ole">
            <mc:AlternateContent xmlns:mc="http://schemas.openxmlformats.org/markup-compatibility/2006">
              <mc:Choice xmlns:v="urn:schemas-microsoft-com:vml" Requires="v">
                <p:oleObj spid="_x0000_s3083" name="" r:id="rId1" imgW="989965" imgH="228600" progId="Equation.3">
                  <p:embed/>
                </p:oleObj>
              </mc:Choice>
              <mc:Fallback>
                <p:oleObj name="" r:id="rId1" imgW="989965" imgH="228600" progId="Equation.3">
                  <p:embed/>
                  <p:pic>
                    <p:nvPicPr>
                      <p:cNvPr id="0" name="图片 3082"/>
                      <p:cNvPicPr/>
                      <p:nvPr/>
                    </p:nvPicPr>
                    <p:blipFill>
                      <a:blip r:embed="rId2"/>
                      <a:stretch>
                        <a:fillRect/>
                      </a:stretch>
                    </p:blipFill>
                    <p:spPr>
                      <a:xfrm>
                        <a:off x="1619250" y="620713"/>
                        <a:ext cx="2582863" cy="595312"/>
                      </a:xfrm>
                      <a:prstGeom prst="rect">
                        <a:avLst/>
                      </a:prstGeom>
                      <a:noFill/>
                      <a:ln w="38100">
                        <a:noFill/>
                        <a:miter/>
                      </a:ln>
                    </p:spPr>
                  </p:pic>
                </p:oleObj>
              </mc:Fallback>
            </mc:AlternateContent>
          </a:graphicData>
        </a:graphic>
      </p:graphicFrame>
      <p:graphicFrame>
        <p:nvGraphicFramePr>
          <p:cNvPr id="29702" name="对象 29701"/>
          <p:cNvGraphicFramePr/>
          <p:nvPr/>
        </p:nvGraphicFramePr>
        <p:xfrm>
          <a:off x="300038" y="2205038"/>
          <a:ext cx="8832850" cy="2725737"/>
        </p:xfrm>
        <a:graphic>
          <a:graphicData uri="http://schemas.openxmlformats.org/presentationml/2006/ole">
            <mc:AlternateContent xmlns:mc="http://schemas.openxmlformats.org/markup-compatibility/2006">
              <mc:Choice xmlns:v="urn:schemas-microsoft-com:vml" Requires="v">
                <p:oleObj spid="_x0000_s3082" name="" r:id="rId3" imgW="4445000" imgH="1371600" progId="Equation.3">
                  <p:embed/>
                </p:oleObj>
              </mc:Choice>
              <mc:Fallback>
                <p:oleObj name="" r:id="rId3" imgW="4445000" imgH="1371600" progId="Equation.3">
                  <p:embed/>
                  <p:pic>
                    <p:nvPicPr>
                      <p:cNvPr id="0" name="图片 3081"/>
                      <p:cNvPicPr/>
                      <p:nvPr/>
                    </p:nvPicPr>
                    <p:blipFill>
                      <a:blip r:embed="rId4"/>
                      <a:stretch>
                        <a:fillRect/>
                      </a:stretch>
                    </p:blipFill>
                    <p:spPr>
                      <a:xfrm>
                        <a:off x="300038" y="2205038"/>
                        <a:ext cx="8832850" cy="2725737"/>
                      </a:xfrm>
                      <a:prstGeom prst="rect">
                        <a:avLst/>
                      </a:prstGeom>
                      <a:noFill/>
                      <a:ln w="38100">
                        <a:noFill/>
                        <a:miter/>
                      </a:ln>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4" name="矩形 30723"/>
          <p:cNvSpPr/>
          <p:nvPr/>
        </p:nvSpPr>
        <p:spPr>
          <a:xfrm>
            <a:off x="1042988" y="1052513"/>
            <a:ext cx="7777162" cy="583565"/>
          </a:xfrm>
          <a:prstGeom prst="rect">
            <a:avLst/>
          </a:prstGeom>
          <a:noFill/>
          <a:ln w="9525">
            <a:noFill/>
          </a:ln>
        </p:spPr>
        <p:txBody>
          <a:bodyPr>
            <a:spAutoFit/>
          </a:bodyPr>
          <a:p>
            <a:r>
              <a:rPr lang="zh-CN" altLang="en-US" sz="3200" dirty="0">
                <a:latin typeface="Tahoma" panose="020B0604030504040204" pitchFamily="34" charset="0"/>
              </a:rPr>
              <a:t>特点</a:t>
            </a:r>
            <a:r>
              <a:rPr lang="en-US" altLang="zh-CN" sz="3200">
                <a:latin typeface="Tahoma" panose="020B0604030504040204" pitchFamily="34" charset="0"/>
              </a:rPr>
              <a:t>:</a:t>
            </a:r>
            <a:endParaRPr lang="en-US" altLang="zh-CN" sz="3200">
              <a:latin typeface="Tahoma" panose="020B0604030504040204" pitchFamily="34" charset="0"/>
            </a:endParaRPr>
          </a:p>
        </p:txBody>
      </p:sp>
      <p:sp>
        <p:nvSpPr>
          <p:cNvPr id="30725" name="矩形 30724"/>
          <p:cNvSpPr/>
          <p:nvPr/>
        </p:nvSpPr>
        <p:spPr>
          <a:xfrm>
            <a:off x="684213" y="2205038"/>
            <a:ext cx="7920037" cy="579437"/>
          </a:xfrm>
          <a:prstGeom prst="rect">
            <a:avLst/>
          </a:prstGeom>
          <a:noFill/>
          <a:ln w="9525">
            <a:noFill/>
          </a:ln>
        </p:spPr>
        <p:txBody>
          <a:bodyPr>
            <a:spAutoFit/>
          </a:bodyPr>
          <a:p>
            <a:r>
              <a:rPr lang="en-US" altLang="zh-CN" sz="3200" dirty="0">
                <a:latin typeface="Tahoma" panose="020B0604030504040204" pitchFamily="34" charset="0"/>
              </a:rPr>
              <a:t>⒈ </a:t>
            </a:r>
            <a:r>
              <a:rPr lang="zh-CN" altLang="en-US" sz="3200" dirty="0">
                <a:latin typeface="Tahoma" panose="020B0604030504040204" pitchFamily="34" charset="0"/>
              </a:rPr>
              <a:t>阶段</a:t>
            </a:r>
            <a:r>
              <a:rPr lang="en-US" altLang="zh-CN" sz="3200" dirty="0">
                <a:latin typeface="Tahoma" panose="020B0604030504040204" pitchFamily="34" charset="0"/>
              </a:rPr>
              <a:t>:</a:t>
            </a:r>
            <a:r>
              <a:rPr lang="zh-CN" altLang="en-US" sz="3200" dirty="0">
                <a:latin typeface="Tahoma" panose="020B0604030504040204" pitchFamily="34" charset="0"/>
              </a:rPr>
              <a:t>年</a:t>
            </a:r>
            <a:r>
              <a:rPr lang="en-US" altLang="zh-CN" sz="3200" dirty="0">
                <a:latin typeface="Tahoma" panose="020B0604030504040204" pitchFamily="34" charset="0"/>
              </a:rPr>
              <a:t>(</a:t>
            </a:r>
            <a:r>
              <a:rPr lang="zh-CN" altLang="en-US" sz="3200" dirty="0">
                <a:latin typeface="Tahoma" panose="020B0604030504040204" pitchFamily="34" charset="0"/>
              </a:rPr>
              <a:t>月</a:t>
            </a:r>
            <a:r>
              <a:rPr lang="en-US" altLang="zh-CN" sz="3200">
                <a:latin typeface="Tahoma" panose="020B0604030504040204" pitchFamily="34" charset="0"/>
              </a:rPr>
              <a:t>) </a:t>
            </a:r>
            <a:endParaRPr lang="en-US" altLang="zh-CN">
              <a:latin typeface="Tahoma" panose="020B0604030504040204" pitchFamily="34" charset="0"/>
            </a:endParaRPr>
          </a:p>
        </p:txBody>
      </p:sp>
      <p:sp>
        <p:nvSpPr>
          <p:cNvPr id="30726" name="矩形 30725"/>
          <p:cNvSpPr/>
          <p:nvPr/>
        </p:nvSpPr>
        <p:spPr>
          <a:xfrm>
            <a:off x="684213" y="2997200"/>
            <a:ext cx="7200900" cy="579438"/>
          </a:xfrm>
          <a:prstGeom prst="rect">
            <a:avLst/>
          </a:prstGeom>
          <a:noFill/>
          <a:ln w="9525">
            <a:noFill/>
          </a:ln>
        </p:spPr>
        <p:txBody>
          <a:bodyPr>
            <a:spAutoFit/>
          </a:bodyPr>
          <a:p>
            <a:r>
              <a:rPr lang="en-US" altLang="zh-CN" sz="3200" dirty="0">
                <a:latin typeface="Tahoma" panose="020B0604030504040204" pitchFamily="34" charset="0"/>
              </a:rPr>
              <a:t>⒉ </a:t>
            </a:r>
            <a:r>
              <a:rPr lang="zh-CN" altLang="en-US" sz="3200" dirty="0">
                <a:latin typeface="Tahoma" panose="020B0604030504040204" pitchFamily="34" charset="0"/>
              </a:rPr>
              <a:t>状态</a:t>
            </a:r>
            <a:r>
              <a:rPr lang="en-US" altLang="zh-CN" sz="3200" dirty="0">
                <a:latin typeface="Tahoma" panose="020B0604030504040204" pitchFamily="34" charset="0"/>
              </a:rPr>
              <a:t>:</a:t>
            </a:r>
            <a:r>
              <a:rPr lang="zh-CN" altLang="en-US" sz="3200" dirty="0">
                <a:latin typeface="Tahoma" panose="020B0604030504040204" pitchFamily="34" charset="0"/>
              </a:rPr>
              <a:t>资金数</a:t>
            </a:r>
            <a:endParaRPr lang="zh-CN" altLang="en-US" sz="3200" dirty="0">
              <a:latin typeface="Tahoma" panose="020B0604030504040204" pitchFamily="34" charset="0"/>
            </a:endParaRPr>
          </a:p>
        </p:txBody>
      </p:sp>
      <p:sp>
        <p:nvSpPr>
          <p:cNvPr id="30727" name="矩形 30726"/>
          <p:cNvSpPr/>
          <p:nvPr/>
        </p:nvSpPr>
        <p:spPr>
          <a:xfrm>
            <a:off x="684213" y="3933825"/>
            <a:ext cx="6480175" cy="579438"/>
          </a:xfrm>
          <a:prstGeom prst="rect">
            <a:avLst/>
          </a:prstGeom>
          <a:noFill/>
          <a:ln w="9525">
            <a:noFill/>
          </a:ln>
        </p:spPr>
        <p:txBody>
          <a:bodyPr>
            <a:spAutoFit/>
          </a:bodyPr>
          <a:p>
            <a:r>
              <a:rPr lang="en-US" altLang="zh-CN" sz="3200" dirty="0">
                <a:latin typeface="Tahoma" panose="020B0604030504040204" pitchFamily="34" charset="0"/>
              </a:rPr>
              <a:t>⒊ </a:t>
            </a:r>
            <a:r>
              <a:rPr lang="zh-CN" altLang="en-US" sz="3200" dirty="0">
                <a:latin typeface="Tahoma" panose="020B0604030504040204" pitchFamily="34" charset="0"/>
              </a:rPr>
              <a:t>决策</a:t>
            </a:r>
            <a:r>
              <a:rPr lang="en-US" altLang="zh-CN" sz="3200" dirty="0">
                <a:latin typeface="Tahoma" panose="020B0604030504040204" pitchFamily="34" charset="0"/>
              </a:rPr>
              <a:t>:</a:t>
            </a:r>
            <a:r>
              <a:rPr lang="zh-CN" altLang="en-US" sz="3200" dirty="0">
                <a:latin typeface="Tahoma" panose="020B0604030504040204" pitchFamily="34" charset="0"/>
              </a:rPr>
              <a:t>分配给</a:t>
            </a:r>
            <a:r>
              <a:rPr lang="en-US" altLang="zh-CN" sz="3200" dirty="0">
                <a:latin typeface="Tahoma" panose="020B0604030504040204" pitchFamily="34" charset="0"/>
              </a:rPr>
              <a:t>A</a:t>
            </a:r>
            <a:r>
              <a:rPr lang="zh-CN" altLang="en-US" sz="3200" dirty="0">
                <a:latin typeface="Tahoma" panose="020B0604030504040204" pitchFamily="34" charset="0"/>
              </a:rPr>
              <a:t>的资金数</a:t>
            </a:r>
            <a:endParaRPr lang="zh-CN" altLang="en-US" sz="3200" dirty="0">
              <a:latin typeface="Tahoma" panose="020B0604030504040204" pitchFamily="34" charset="0"/>
            </a:endParaRPr>
          </a:p>
        </p:txBody>
      </p:sp>
      <p:graphicFrame>
        <p:nvGraphicFramePr>
          <p:cNvPr id="30728" name="对象 30727"/>
          <p:cNvGraphicFramePr/>
          <p:nvPr/>
        </p:nvGraphicFramePr>
        <p:xfrm>
          <a:off x="5364163" y="3860800"/>
          <a:ext cx="447675" cy="619125"/>
        </p:xfrm>
        <a:graphic>
          <a:graphicData uri="http://schemas.openxmlformats.org/presentationml/2006/ole">
            <mc:AlternateContent xmlns:mc="http://schemas.openxmlformats.org/markup-compatibility/2006">
              <mc:Choice xmlns:v="urn:schemas-microsoft-com:vml" Requires="v">
                <p:oleObj spid="_x0000_s3088" name="" r:id="rId1" imgW="165100" imgH="228600" progId="Equation.3">
                  <p:embed/>
                </p:oleObj>
              </mc:Choice>
              <mc:Fallback>
                <p:oleObj name="" r:id="rId1" imgW="165100" imgH="228600" progId="Equation.3">
                  <p:embed/>
                  <p:pic>
                    <p:nvPicPr>
                      <p:cNvPr id="0" name="图片 3087"/>
                      <p:cNvPicPr/>
                      <p:nvPr/>
                    </p:nvPicPr>
                    <p:blipFill>
                      <a:blip r:embed="rId2"/>
                      <a:stretch>
                        <a:fillRect/>
                      </a:stretch>
                    </p:blipFill>
                    <p:spPr>
                      <a:xfrm>
                        <a:off x="5364163" y="3860800"/>
                        <a:ext cx="447675" cy="619125"/>
                      </a:xfrm>
                      <a:prstGeom prst="rect">
                        <a:avLst/>
                      </a:prstGeom>
                      <a:noFill/>
                      <a:ln w="38100">
                        <a:noFill/>
                        <a:miter/>
                      </a:ln>
                    </p:spPr>
                  </p:pic>
                </p:oleObj>
              </mc:Fallback>
            </mc:AlternateContent>
          </a:graphicData>
        </a:graphic>
      </p:graphicFrame>
      <p:sp>
        <p:nvSpPr>
          <p:cNvPr id="30729" name="矩形 30728"/>
          <p:cNvSpPr/>
          <p:nvPr/>
        </p:nvSpPr>
        <p:spPr>
          <a:xfrm>
            <a:off x="684213" y="4724400"/>
            <a:ext cx="7632700" cy="579438"/>
          </a:xfrm>
          <a:prstGeom prst="rect">
            <a:avLst/>
          </a:prstGeom>
          <a:noFill/>
          <a:ln w="9525">
            <a:noFill/>
          </a:ln>
        </p:spPr>
        <p:txBody>
          <a:bodyPr>
            <a:spAutoFit/>
          </a:bodyPr>
          <a:p>
            <a:r>
              <a:rPr lang="en-US" altLang="zh-CN" sz="3200" dirty="0">
                <a:latin typeface="Tahoma" panose="020B0604030504040204" pitchFamily="34" charset="0"/>
              </a:rPr>
              <a:t>⒋ </a:t>
            </a:r>
            <a:r>
              <a:rPr lang="zh-CN" altLang="en-US" sz="3200" dirty="0">
                <a:latin typeface="Tahoma" panose="020B0604030504040204" pitchFamily="34" charset="0"/>
              </a:rPr>
              <a:t>转移</a:t>
            </a:r>
            <a:r>
              <a:rPr lang="en-US" altLang="zh-CN" sz="3200">
                <a:latin typeface="Tahoma" panose="020B0604030504040204" pitchFamily="34" charset="0"/>
              </a:rPr>
              <a:t>:</a:t>
            </a:r>
            <a:endParaRPr lang="en-US" altLang="zh-CN" sz="3200">
              <a:latin typeface="Tahoma" panose="020B0604030504040204" pitchFamily="34" charset="0"/>
            </a:endParaRPr>
          </a:p>
        </p:txBody>
      </p:sp>
      <p:graphicFrame>
        <p:nvGraphicFramePr>
          <p:cNvPr id="30730" name="对象 30729"/>
          <p:cNvGraphicFramePr/>
          <p:nvPr/>
        </p:nvGraphicFramePr>
        <p:xfrm>
          <a:off x="2411413" y="4724400"/>
          <a:ext cx="6048375" cy="515938"/>
        </p:xfrm>
        <a:graphic>
          <a:graphicData uri="http://schemas.openxmlformats.org/presentationml/2006/ole">
            <mc:AlternateContent xmlns:mc="http://schemas.openxmlformats.org/markup-compatibility/2006">
              <mc:Choice xmlns:v="urn:schemas-microsoft-com:vml" Requires="v">
                <p:oleObj spid="_x0000_s3086" name="" r:id="rId3" imgW="2679700" imgH="228600" progId="Equation.3">
                  <p:embed/>
                </p:oleObj>
              </mc:Choice>
              <mc:Fallback>
                <p:oleObj name="" r:id="rId3" imgW="2679700" imgH="228600" progId="Equation.3">
                  <p:embed/>
                  <p:pic>
                    <p:nvPicPr>
                      <p:cNvPr id="0" name="图片 3085"/>
                      <p:cNvPicPr/>
                      <p:nvPr/>
                    </p:nvPicPr>
                    <p:blipFill>
                      <a:blip r:embed="rId4"/>
                      <a:stretch>
                        <a:fillRect/>
                      </a:stretch>
                    </p:blipFill>
                    <p:spPr>
                      <a:xfrm>
                        <a:off x="2411413" y="4724400"/>
                        <a:ext cx="6048375" cy="515938"/>
                      </a:xfrm>
                      <a:prstGeom prst="rect">
                        <a:avLst/>
                      </a:prstGeom>
                      <a:noFill/>
                      <a:ln w="38100">
                        <a:noFill/>
                        <a:miter/>
                      </a:ln>
                    </p:spPr>
                  </p:pic>
                </p:oleObj>
              </mc:Fallback>
            </mc:AlternateContent>
          </a:graphicData>
        </a:graphic>
      </p:graphicFrame>
      <p:sp>
        <p:nvSpPr>
          <p:cNvPr id="30731" name="矩形 30730"/>
          <p:cNvSpPr/>
          <p:nvPr/>
        </p:nvSpPr>
        <p:spPr>
          <a:xfrm>
            <a:off x="684213" y="5445125"/>
            <a:ext cx="7488237" cy="579438"/>
          </a:xfrm>
          <a:prstGeom prst="rect">
            <a:avLst/>
          </a:prstGeom>
          <a:noFill/>
          <a:ln w="9525">
            <a:noFill/>
          </a:ln>
        </p:spPr>
        <p:txBody>
          <a:bodyPr>
            <a:spAutoFit/>
          </a:bodyPr>
          <a:p>
            <a:r>
              <a:rPr lang="en-US" altLang="zh-CN" sz="3200" dirty="0">
                <a:latin typeface="Tahoma" panose="020B0604030504040204" pitchFamily="34" charset="0"/>
              </a:rPr>
              <a:t>⒌ </a:t>
            </a:r>
            <a:r>
              <a:rPr lang="zh-CN" altLang="en-US" sz="3200" dirty="0">
                <a:latin typeface="Tahoma" panose="020B0604030504040204" pitchFamily="34" charset="0"/>
              </a:rPr>
              <a:t>效益</a:t>
            </a:r>
            <a:r>
              <a:rPr lang="en-US" altLang="zh-CN" sz="3200" dirty="0">
                <a:latin typeface="Tahoma" panose="020B0604030504040204" pitchFamily="34" charset="0"/>
              </a:rPr>
              <a:t>:n</a:t>
            </a:r>
            <a:r>
              <a:rPr lang="zh-CN" altLang="en-US" sz="3200" dirty="0">
                <a:latin typeface="Tahoma" panose="020B0604030504040204" pitchFamily="34" charset="0"/>
              </a:rPr>
              <a:t>个阶段的总收入最大</a:t>
            </a:r>
            <a:endParaRPr lang="zh-CN" altLang="en-US" sz="3200" dirty="0">
              <a:latin typeface="Tahoma" panose="020B060403050404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8" name="矩形 31747"/>
          <p:cNvSpPr/>
          <p:nvPr/>
        </p:nvSpPr>
        <p:spPr>
          <a:xfrm>
            <a:off x="971550" y="620713"/>
            <a:ext cx="7848600" cy="1076325"/>
          </a:xfrm>
          <a:prstGeom prst="rect">
            <a:avLst/>
          </a:prstGeom>
          <a:noFill/>
          <a:ln w="9525">
            <a:noFill/>
          </a:ln>
        </p:spPr>
        <p:txBody>
          <a:bodyPr>
            <a:spAutoFit/>
          </a:bodyPr>
          <a:p>
            <a:r>
              <a:rPr lang="zh-CN" altLang="en-US" sz="3200" dirty="0">
                <a:latin typeface="Tahoma" panose="020B0604030504040204" pitchFamily="34" charset="0"/>
              </a:rPr>
              <a:t>最优化原理与动态规划基本方程</a:t>
            </a:r>
            <a:endParaRPr lang="zh-CN" altLang="en-US" sz="3200" dirty="0">
              <a:latin typeface="Tahoma" panose="020B0604030504040204" pitchFamily="34" charset="0"/>
            </a:endParaRPr>
          </a:p>
          <a:p>
            <a:endParaRPr lang="zh-CN" altLang="en-US" sz="3200" dirty="0">
              <a:latin typeface="Tahoma" panose="020B0604030504040204" pitchFamily="34" charset="0"/>
            </a:endParaRPr>
          </a:p>
        </p:txBody>
      </p:sp>
      <p:sp>
        <p:nvSpPr>
          <p:cNvPr id="31749" name="矩形 31748"/>
          <p:cNvSpPr/>
          <p:nvPr/>
        </p:nvSpPr>
        <p:spPr>
          <a:xfrm>
            <a:off x="468313" y="1916113"/>
            <a:ext cx="8280400" cy="579437"/>
          </a:xfrm>
          <a:prstGeom prst="rect">
            <a:avLst/>
          </a:prstGeom>
          <a:noFill/>
          <a:ln w="9525">
            <a:noFill/>
          </a:ln>
        </p:spPr>
        <p:txBody>
          <a:bodyPr>
            <a:spAutoFit/>
          </a:bodyPr>
          <a:p>
            <a:r>
              <a:rPr lang="zh-CN" altLang="en-US" sz="3200" dirty="0">
                <a:latin typeface="Tahoma" panose="020B0604030504040204" pitchFamily="34" charset="0"/>
              </a:rPr>
              <a:t>一</a:t>
            </a:r>
            <a:r>
              <a:rPr lang="en-US" altLang="zh-CN" sz="3200" dirty="0">
                <a:latin typeface="Tahoma" panose="020B0604030504040204" pitchFamily="34" charset="0"/>
              </a:rPr>
              <a:t>. </a:t>
            </a:r>
            <a:r>
              <a:rPr lang="zh-CN" altLang="en-US" sz="3200" dirty="0">
                <a:latin typeface="Tahoma" panose="020B0604030504040204" pitchFamily="34" charset="0"/>
              </a:rPr>
              <a:t>动态规划的基本概念</a:t>
            </a:r>
            <a:endParaRPr lang="zh-CN" altLang="en-US" sz="3200">
              <a:latin typeface="Tahoma" panose="020B0604030504040204" pitchFamily="34" charset="0"/>
            </a:endParaRPr>
          </a:p>
        </p:txBody>
      </p:sp>
      <p:sp>
        <p:nvSpPr>
          <p:cNvPr id="31750" name="矩形 31749"/>
          <p:cNvSpPr/>
          <p:nvPr/>
        </p:nvSpPr>
        <p:spPr>
          <a:xfrm>
            <a:off x="684213" y="2565400"/>
            <a:ext cx="8208962" cy="2651125"/>
          </a:xfrm>
          <a:prstGeom prst="rect">
            <a:avLst/>
          </a:prstGeom>
          <a:noFill/>
          <a:ln w="9525">
            <a:noFill/>
          </a:ln>
        </p:spPr>
        <p:txBody>
          <a:bodyPr>
            <a:spAutoFit/>
          </a:bodyPr>
          <a:p>
            <a:pPr>
              <a:lnSpc>
                <a:spcPct val="130000"/>
              </a:lnSpc>
            </a:pPr>
            <a:r>
              <a:rPr lang="en-US" altLang="zh-CN" sz="3200" dirty="0">
                <a:latin typeface="Tahoma" panose="020B0604030504040204" pitchFamily="34" charset="0"/>
              </a:rPr>
              <a:t>⒈</a:t>
            </a:r>
            <a:r>
              <a:rPr lang="zh-CN" altLang="en-US" sz="3200" dirty="0">
                <a:latin typeface="Tahoma" panose="020B0604030504040204" pitchFamily="34" charset="0"/>
              </a:rPr>
              <a:t>阶段</a:t>
            </a:r>
            <a:r>
              <a:rPr lang="en-US" altLang="zh-CN" sz="3200" dirty="0">
                <a:latin typeface="Tahoma" panose="020B0604030504040204" pitchFamily="34" charset="0"/>
              </a:rPr>
              <a:t>(stage):</a:t>
            </a:r>
            <a:endParaRPr lang="en-US" altLang="zh-CN" sz="3200" dirty="0">
              <a:latin typeface="Tahoma" panose="020B0604030504040204" pitchFamily="34" charset="0"/>
            </a:endParaRPr>
          </a:p>
          <a:p>
            <a:pPr>
              <a:lnSpc>
                <a:spcPct val="130000"/>
              </a:lnSpc>
            </a:pPr>
            <a:r>
              <a:rPr lang="zh-CN" altLang="en-US" sz="3200" dirty="0">
                <a:latin typeface="Tahoma" panose="020B0604030504040204" pitchFamily="34" charset="0"/>
              </a:rPr>
              <a:t>  指一个问题需要作出决策的步骤</a:t>
            </a:r>
            <a:r>
              <a:rPr lang="en-US" altLang="zh-CN" sz="3200" dirty="0">
                <a:latin typeface="Tahoma" panose="020B0604030504040204" pitchFamily="34" charset="0"/>
              </a:rPr>
              <a:t>,</a:t>
            </a:r>
            <a:r>
              <a:rPr lang="zh-CN" altLang="en-US" sz="3200" dirty="0">
                <a:latin typeface="Tahoma" panose="020B0604030504040204" pitchFamily="34" charset="0"/>
              </a:rPr>
              <a:t>用</a:t>
            </a:r>
            <a:r>
              <a:rPr lang="en-US" altLang="zh-CN" sz="3200" dirty="0">
                <a:latin typeface="Tahoma" panose="020B0604030504040204" pitchFamily="34" charset="0"/>
              </a:rPr>
              <a:t>k</a:t>
            </a:r>
            <a:r>
              <a:rPr lang="zh-CN" altLang="en-US" sz="3200" dirty="0">
                <a:latin typeface="Tahoma" panose="020B0604030504040204" pitchFamily="34" charset="0"/>
              </a:rPr>
              <a:t>表示阶段数</a:t>
            </a:r>
            <a:r>
              <a:rPr lang="en-US" altLang="zh-CN" sz="3200" dirty="0">
                <a:latin typeface="Tahoma" panose="020B0604030504040204" pitchFamily="34" charset="0"/>
              </a:rPr>
              <a:t>,k</a:t>
            </a:r>
            <a:r>
              <a:rPr lang="zh-CN" altLang="en-US" sz="3200" dirty="0">
                <a:latin typeface="Tahoma" panose="020B0604030504040204" pitchFamily="34" charset="0"/>
              </a:rPr>
              <a:t>称为阶段变量</a:t>
            </a:r>
            <a:r>
              <a:rPr lang="en-US" altLang="zh-CN" sz="3200" dirty="0">
                <a:latin typeface="Tahoma" panose="020B0604030504040204" pitchFamily="34" charset="0"/>
              </a:rPr>
              <a:t>.</a:t>
            </a:r>
            <a:r>
              <a:rPr lang="zh-CN" altLang="en-US" sz="3200" dirty="0">
                <a:latin typeface="Tahoma" panose="020B0604030504040204" pitchFamily="34" charset="0"/>
              </a:rPr>
              <a:t>通常以时间和空间的自然特征划分阶段</a:t>
            </a:r>
            <a:r>
              <a:rPr lang="en-US" altLang="zh-CN" sz="3200">
                <a:latin typeface="Tahoma" panose="020B0604030504040204" pitchFamily="34" charset="0"/>
              </a:rPr>
              <a:t>.</a:t>
            </a:r>
            <a:endParaRPr lang="en-US" altLang="zh-CN" sz="3200">
              <a:latin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748"/>
                                        </p:tgtEl>
                                        <p:attrNameLst>
                                          <p:attrName>style.visibility</p:attrName>
                                        </p:attrNameLst>
                                      </p:cBhvr>
                                      <p:to>
                                        <p:strVal val="visible"/>
                                      </p:to>
                                    </p:set>
                                    <p:anim calcmode="lin" valueType="num">
                                      <p:cBhvr additive="base">
                                        <p:cTn id="7" dur="500" fill="hold"/>
                                        <p:tgtEl>
                                          <p:spTgt spid="31748"/>
                                        </p:tgtEl>
                                        <p:attrNameLst>
                                          <p:attrName>ppt_x</p:attrName>
                                        </p:attrNameLst>
                                      </p:cBhvr>
                                      <p:tavLst>
                                        <p:tav tm="0">
                                          <p:val>
                                            <p:strVal val="#ppt_x"/>
                                          </p:val>
                                        </p:tav>
                                        <p:tav tm="100000">
                                          <p:val>
                                            <p:strVal val="#ppt_x"/>
                                          </p:val>
                                        </p:tav>
                                      </p:tavLst>
                                    </p:anim>
                                    <p:anim calcmode="lin" valueType="num">
                                      <p:cBhvr additive="base">
                                        <p:cTn id="8" dur="500" fill="hold"/>
                                        <p:tgtEl>
                                          <p:spTgt spid="3174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1749"/>
                                        </p:tgtEl>
                                        <p:attrNameLst>
                                          <p:attrName>style.visibility</p:attrName>
                                        </p:attrNameLst>
                                      </p:cBhvr>
                                      <p:to>
                                        <p:strVal val="visible"/>
                                      </p:to>
                                    </p:set>
                                    <p:anim calcmode="lin" valueType="num">
                                      <p:cBhvr additive="base">
                                        <p:cTn id="13" dur="500" fill="hold"/>
                                        <p:tgtEl>
                                          <p:spTgt spid="31749"/>
                                        </p:tgtEl>
                                        <p:attrNameLst>
                                          <p:attrName>ppt_x</p:attrName>
                                        </p:attrNameLst>
                                      </p:cBhvr>
                                      <p:tavLst>
                                        <p:tav tm="0">
                                          <p:val>
                                            <p:strVal val="#ppt_x"/>
                                          </p:val>
                                        </p:tav>
                                        <p:tav tm="100000">
                                          <p:val>
                                            <p:strVal val="#ppt_x"/>
                                          </p:val>
                                        </p:tav>
                                      </p:tavLst>
                                    </p:anim>
                                    <p:anim calcmode="lin" valueType="num">
                                      <p:cBhvr additive="base">
                                        <p:cTn id="14" dur="500" fill="hold"/>
                                        <p:tgtEl>
                                          <p:spTgt spid="3174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1750"/>
                                        </p:tgtEl>
                                        <p:attrNameLst>
                                          <p:attrName>style.visibility</p:attrName>
                                        </p:attrNameLst>
                                      </p:cBhvr>
                                      <p:to>
                                        <p:strVal val="visible"/>
                                      </p:to>
                                    </p:set>
                                    <p:anim calcmode="lin" valueType="num">
                                      <p:cBhvr additive="base">
                                        <p:cTn id="19" dur="500" fill="hold"/>
                                        <p:tgtEl>
                                          <p:spTgt spid="31750"/>
                                        </p:tgtEl>
                                        <p:attrNameLst>
                                          <p:attrName>ppt_x</p:attrName>
                                        </p:attrNameLst>
                                      </p:cBhvr>
                                      <p:tavLst>
                                        <p:tav tm="0">
                                          <p:val>
                                            <p:strVal val="#ppt_x"/>
                                          </p:val>
                                        </p:tav>
                                        <p:tav tm="100000">
                                          <p:val>
                                            <p:strVal val="#ppt_x"/>
                                          </p:val>
                                        </p:tav>
                                      </p:tavLst>
                                    </p:anim>
                                    <p:anim calcmode="lin" valueType="num">
                                      <p:cBhvr additive="base">
                                        <p:cTn id="20" dur="500" fill="hold"/>
                                        <p:tgtEl>
                                          <p:spTgt spid="317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8" grpId="0"/>
      <p:bldP spid="31749" grpId="0"/>
      <p:bldP spid="317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51" name="矩形 31750"/>
          <p:cNvSpPr/>
          <p:nvPr/>
        </p:nvSpPr>
        <p:spPr>
          <a:xfrm>
            <a:off x="579120" y="560705"/>
            <a:ext cx="8193405" cy="5850890"/>
          </a:xfrm>
          <a:prstGeom prst="rect">
            <a:avLst/>
          </a:prstGeom>
          <a:noFill/>
          <a:ln w="9525">
            <a:noFill/>
          </a:ln>
        </p:spPr>
        <p:txBody>
          <a:bodyPr wrap="square">
            <a:spAutoFit/>
          </a:bodyPr>
          <a:p>
            <a:pPr>
              <a:lnSpc>
                <a:spcPct val="130000"/>
              </a:lnSpc>
            </a:pPr>
            <a:r>
              <a:rPr lang="en-US" altLang="zh-CN" sz="3200" b="1" dirty="0">
                <a:latin typeface="Tahoma" panose="020B0604030504040204" pitchFamily="34" charset="0"/>
              </a:rPr>
              <a:t>⒉</a:t>
            </a:r>
            <a:r>
              <a:rPr lang="zh-CN" altLang="en-US" sz="3200" b="1" dirty="0">
                <a:latin typeface="Tahoma" panose="020B0604030504040204" pitchFamily="34" charset="0"/>
              </a:rPr>
              <a:t>状态</a:t>
            </a:r>
            <a:r>
              <a:rPr lang="en-US" altLang="zh-CN" sz="3200" b="1" dirty="0">
                <a:latin typeface="Tahoma" panose="020B0604030504040204" pitchFamily="34" charset="0"/>
              </a:rPr>
              <a:t>(state):     </a:t>
            </a:r>
            <a:r>
              <a:rPr lang="zh-CN" altLang="en-US" sz="3200" b="1" dirty="0">
                <a:solidFill>
                  <a:schemeClr val="bg2"/>
                </a:solidFill>
                <a:sym typeface="+mn-ea"/>
              </a:rPr>
              <a:t>最关键的一个参数</a:t>
            </a:r>
            <a:endParaRPr lang="en-US" altLang="zh-CN" sz="3200" b="1" dirty="0">
              <a:latin typeface="Tahoma" panose="020B0604030504040204" pitchFamily="34" charset="0"/>
            </a:endParaRPr>
          </a:p>
          <a:p>
            <a:pPr>
              <a:lnSpc>
                <a:spcPct val="130000"/>
              </a:lnSpc>
            </a:pPr>
            <a:r>
              <a:rPr lang="zh-CN" altLang="en-US" sz="3200" b="1" dirty="0">
                <a:latin typeface="Tahoma" panose="020B0604030504040204" pitchFamily="34" charset="0"/>
              </a:rPr>
              <a:t>状态表示在任一阶段所处的位置</a:t>
            </a:r>
            <a:r>
              <a:rPr lang="en-US" altLang="zh-CN" sz="3200" b="1" dirty="0">
                <a:latin typeface="Tahoma" panose="020B0604030504040204" pitchFamily="34" charset="0"/>
              </a:rPr>
              <a:t>,</a:t>
            </a:r>
            <a:r>
              <a:rPr lang="zh-CN" altLang="en-US" sz="3200" b="1" dirty="0">
                <a:latin typeface="Tahoma" panose="020B0604030504040204" pitchFamily="34" charset="0"/>
              </a:rPr>
              <a:t>通常一个阶段有若干个状态，描述过程状态的变量称为状态变量</a:t>
            </a:r>
            <a:r>
              <a:rPr lang="en-US" altLang="zh-CN" sz="3200" b="1" dirty="0">
                <a:latin typeface="Tahoma" panose="020B0604030504040204" pitchFamily="34" charset="0"/>
              </a:rPr>
              <a:t>,</a:t>
            </a:r>
            <a:r>
              <a:rPr lang="zh-CN" altLang="en-US" sz="3200" b="1" dirty="0">
                <a:latin typeface="Tahoma" panose="020B0604030504040204" pitchFamily="34" charset="0"/>
              </a:rPr>
              <a:t>第</a:t>
            </a:r>
            <a:r>
              <a:rPr lang="en-US" altLang="zh-CN" sz="3200" b="1" dirty="0">
                <a:latin typeface="Tahoma" panose="020B0604030504040204" pitchFamily="34" charset="0"/>
              </a:rPr>
              <a:t>k</a:t>
            </a:r>
            <a:r>
              <a:rPr lang="zh-CN" altLang="en-US" sz="3200" b="1" dirty="0">
                <a:latin typeface="Tahoma" panose="020B0604030504040204" pitchFamily="34" charset="0"/>
              </a:rPr>
              <a:t>阶段的状态变量用     表示</a:t>
            </a:r>
            <a:r>
              <a:rPr lang="en-US" altLang="zh-CN" sz="3200" b="1" dirty="0">
                <a:latin typeface="Tahoma" panose="020B0604030504040204" pitchFamily="34" charset="0"/>
              </a:rPr>
              <a:t>.</a:t>
            </a:r>
            <a:endParaRPr lang="en-US" altLang="zh-CN" sz="3200" b="1" dirty="0">
              <a:latin typeface="Tahoma" panose="020B0604030504040204" pitchFamily="34" charset="0"/>
            </a:endParaRPr>
          </a:p>
          <a:p>
            <a:pPr>
              <a:lnSpc>
                <a:spcPct val="130000"/>
              </a:lnSpc>
            </a:pPr>
            <a:r>
              <a:rPr lang="zh-CN" altLang="en-US" sz="3200" b="1" dirty="0">
                <a:latin typeface="Tahoma" panose="020B0604030504040204" pitchFamily="34" charset="0"/>
              </a:rPr>
              <a:t>状态变量取值的全体称为状态空间或状态集合</a:t>
            </a:r>
            <a:r>
              <a:rPr lang="en-US" altLang="zh-CN" sz="3200" b="1">
                <a:latin typeface="Tahoma" panose="020B0604030504040204" pitchFamily="34" charset="0"/>
              </a:rPr>
              <a:t>.</a:t>
            </a:r>
            <a:endParaRPr lang="en-US" altLang="zh-CN" sz="3200" b="1">
              <a:latin typeface="Tahoma" panose="020B0604030504040204" pitchFamily="34" charset="0"/>
            </a:endParaRPr>
          </a:p>
          <a:p>
            <a:pPr>
              <a:lnSpc>
                <a:spcPct val="130000"/>
              </a:lnSpc>
            </a:pPr>
            <a:r>
              <a:rPr lang="zh-CN" altLang="en-US" sz="3200" b="1" dirty="0">
                <a:solidFill>
                  <a:schemeClr val="bg2"/>
                </a:solidFill>
                <a:sym typeface="+mn-ea"/>
              </a:rPr>
              <a:t>既反映前面各阶段决策的结局</a:t>
            </a:r>
            <a:r>
              <a:rPr lang="en-US" altLang="zh-CN" sz="3200" b="1" dirty="0">
                <a:solidFill>
                  <a:schemeClr val="bg2"/>
                </a:solidFill>
                <a:sym typeface="+mn-ea"/>
              </a:rPr>
              <a:t>,</a:t>
            </a:r>
            <a:r>
              <a:rPr lang="zh-CN" altLang="en-US" sz="3200" b="1" dirty="0">
                <a:solidFill>
                  <a:schemeClr val="bg2"/>
                </a:solidFill>
                <a:sym typeface="+mn-ea"/>
              </a:rPr>
              <a:t>又是本阶段作出决策的出发点。</a:t>
            </a:r>
            <a:endParaRPr lang="zh-CN" altLang="en-US" sz="3200" b="1" dirty="0">
              <a:solidFill>
                <a:schemeClr val="bg2"/>
              </a:solidFill>
              <a:sym typeface="+mn-ea"/>
            </a:endParaRPr>
          </a:p>
          <a:p>
            <a:pPr>
              <a:lnSpc>
                <a:spcPct val="130000"/>
              </a:lnSpc>
            </a:pPr>
            <a:r>
              <a:rPr lang="zh-CN" altLang="en-US" sz="3200" b="1" dirty="0">
                <a:solidFill>
                  <a:schemeClr val="bg2"/>
                </a:solidFill>
                <a:sym typeface="+mn-ea"/>
              </a:rPr>
              <a:t>动态规划问题各阶段信息的传递点和结合点</a:t>
            </a:r>
            <a:r>
              <a:rPr lang="en-US" altLang="zh-CN" sz="3200" b="1">
                <a:solidFill>
                  <a:schemeClr val="bg2"/>
                </a:solidFill>
                <a:sym typeface="+mn-ea"/>
              </a:rPr>
              <a:t>.</a:t>
            </a:r>
            <a:endParaRPr lang="en-US" altLang="zh-CN" sz="3200" b="1">
              <a:latin typeface="Tahoma" panose="020B0604030504040204" pitchFamily="34" charset="0"/>
            </a:endParaRPr>
          </a:p>
        </p:txBody>
      </p:sp>
      <p:graphicFrame>
        <p:nvGraphicFramePr>
          <p:cNvPr id="31752" name="对象 31751"/>
          <p:cNvGraphicFramePr/>
          <p:nvPr/>
        </p:nvGraphicFramePr>
        <p:xfrm>
          <a:off x="6637020" y="2322513"/>
          <a:ext cx="415925" cy="576262"/>
        </p:xfrm>
        <a:graphic>
          <a:graphicData uri="http://schemas.openxmlformats.org/presentationml/2006/ole">
            <mc:AlternateContent xmlns:mc="http://schemas.openxmlformats.org/markup-compatibility/2006">
              <mc:Choice xmlns:v="urn:schemas-microsoft-com:vml" Requires="v">
                <p:oleObj spid="_x0000_s3090" name="" r:id="rId1" imgW="165100" imgH="228600" progId="Equation.3">
                  <p:embed/>
                </p:oleObj>
              </mc:Choice>
              <mc:Fallback>
                <p:oleObj name="" r:id="rId1" imgW="165100" imgH="228600" progId="Equation.3">
                  <p:embed/>
                  <p:pic>
                    <p:nvPicPr>
                      <p:cNvPr id="0" name="图片 3089"/>
                      <p:cNvPicPr/>
                      <p:nvPr/>
                    </p:nvPicPr>
                    <p:blipFill>
                      <a:blip r:embed="rId2"/>
                      <a:stretch>
                        <a:fillRect/>
                      </a:stretch>
                    </p:blipFill>
                    <p:spPr>
                      <a:xfrm>
                        <a:off x="6637020" y="2322513"/>
                        <a:ext cx="415925" cy="576262"/>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751"/>
                                        </p:tgtEl>
                                        <p:attrNameLst>
                                          <p:attrName>style.visibility</p:attrName>
                                        </p:attrNameLst>
                                      </p:cBhvr>
                                      <p:to>
                                        <p:strVal val="visible"/>
                                      </p:to>
                                    </p:set>
                                    <p:anim calcmode="lin" valueType="num">
                                      <p:cBhvr additive="base">
                                        <p:cTn id="7" dur="500" fill="hold"/>
                                        <p:tgtEl>
                                          <p:spTgt spid="31751"/>
                                        </p:tgtEl>
                                        <p:attrNameLst>
                                          <p:attrName>ppt_x</p:attrName>
                                        </p:attrNameLst>
                                      </p:cBhvr>
                                      <p:tavLst>
                                        <p:tav tm="0">
                                          <p:val>
                                            <p:strVal val="#ppt_x"/>
                                          </p:val>
                                        </p:tav>
                                        <p:tav tm="100000">
                                          <p:val>
                                            <p:strVal val="#ppt_x"/>
                                          </p:val>
                                        </p:tav>
                                      </p:tavLst>
                                    </p:anim>
                                    <p:anim calcmode="lin" valueType="num">
                                      <p:cBhvr additive="base">
                                        <p:cTn id="8" dur="500" fill="hold"/>
                                        <p:tgtEl>
                                          <p:spTgt spid="3175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1752"/>
                                        </p:tgtEl>
                                        <p:attrNameLst>
                                          <p:attrName>style.visibility</p:attrName>
                                        </p:attrNameLst>
                                      </p:cBhvr>
                                      <p:to>
                                        <p:strVal val="visible"/>
                                      </p:to>
                                    </p:set>
                                    <p:anim calcmode="lin" valueType="num">
                                      <p:cBhvr additive="base">
                                        <p:cTn id="13" dur="500" fill="hold"/>
                                        <p:tgtEl>
                                          <p:spTgt spid="31752"/>
                                        </p:tgtEl>
                                        <p:attrNameLst>
                                          <p:attrName>ppt_x</p:attrName>
                                        </p:attrNameLst>
                                      </p:cBhvr>
                                      <p:tavLst>
                                        <p:tav tm="0">
                                          <p:val>
                                            <p:strVal val="#ppt_x"/>
                                          </p:val>
                                        </p:tav>
                                        <p:tav tm="100000">
                                          <p:val>
                                            <p:strVal val="#ppt_x"/>
                                          </p:val>
                                        </p:tav>
                                      </p:tavLst>
                                    </p:anim>
                                    <p:anim calcmode="lin" valueType="num">
                                      <p:cBhvr additive="base">
                                        <p:cTn id="14" dur="500" fill="hold"/>
                                        <p:tgtEl>
                                          <p:spTgt spid="317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2" name="矩形 32771"/>
          <p:cNvSpPr/>
          <p:nvPr/>
        </p:nvSpPr>
        <p:spPr>
          <a:xfrm>
            <a:off x="971550" y="548640"/>
            <a:ext cx="7921625" cy="579438"/>
          </a:xfrm>
          <a:prstGeom prst="rect">
            <a:avLst/>
          </a:prstGeom>
          <a:noFill/>
          <a:ln w="9525">
            <a:noFill/>
          </a:ln>
        </p:spPr>
        <p:txBody>
          <a:bodyPr>
            <a:spAutoFit/>
          </a:bodyPr>
          <a:p>
            <a:r>
              <a:rPr lang="zh-CN" altLang="en-US" sz="3200" dirty="0">
                <a:latin typeface="Tahoma" panose="020B0604030504040204" pitchFamily="34" charset="0"/>
              </a:rPr>
              <a:t>在例</a:t>
            </a:r>
            <a:r>
              <a:rPr lang="en-US" altLang="zh-CN" sz="3200" dirty="0">
                <a:latin typeface="Tahoma" panose="020B0604030504040204" pitchFamily="34" charset="0"/>
              </a:rPr>
              <a:t>1</a:t>
            </a:r>
            <a:r>
              <a:rPr lang="zh-CN" altLang="en-US" sz="3200" dirty="0">
                <a:latin typeface="Tahoma" panose="020B0604030504040204" pitchFamily="34" charset="0"/>
              </a:rPr>
              <a:t>中各阶段的状态变量集合如下</a:t>
            </a:r>
            <a:r>
              <a:rPr lang="en-US" altLang="zh-CN" sz="3200">
                <a:latin typeface="Tahoma" panose="020B0604030504040204" pitchFamily="34" charset="0"/>
              </a:rPr>
              <a:t>:</a:t>
            </a:r>
            <a:endParaRPr lang="en-US" altLang="zh-CN" sz="3200">
              <a:latin typeface="Tahoma" panose="020B0604030504040204" pitchFamily="34" charset="0"/>
            </a:endParaRPr>
          </a:p>
        </p:txBody>
      </p:sp>
      <p:graphicFrame>
        <p:nvGraphicFramePr>
          <p:cNvPr id="32793" name="表格 32792"/>
          <p:cNvGraphicFramePr/>
          <p:nvPr>
            <p:custDataLst>
              <p:tags r:id="rId1"/>
            </p:custDataLst>
          </p:nvPr>
        </p:nvGraphicFramePr>
        <p:xfrm>
          <a:off x="1116013" y="1916113"/>
          <a:ext cx="7488238" cy="4064000"/>
        </p:xfrm>
        <a:graphic>
          <a:graphicData uri="http://schemas.openxmlformats.org/drawingml/2006/table">
            <a:tbl>
              <a:tblPr/>
              <a:tblGrid>
                <a:gridCol w="3744913"/>
                <a:gridCol w="3743325"/>
              </a:tblGrid>
              <a:tr h="812800">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zh-CN" altLang="en-US" dirty="0"/>
                        <a:t>第一阶段状态变量</a:t>
                      </a:r>
                      <a:endParaRPr lang="zh-CN" altLang="en-US" dirty="0"/>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endParaRPr lang="zh-CN" altLang="en-US" dirty="0"/>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812800">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zh-CN" altLang="en-US" dirty="0"/>
                        <a:t>第二阶段状态变量</a:t>
                      </a:r>
                      <a:endParaRPr lang="zh-CN" altLang="en-US" dirty="0"/>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endParaRPr lang="zh-CN" altLang="en-US" dirty="0"/>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812800">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zh-CN" altLang="en-US" dirty="0"/>
                        <a:t>第三阶段状态变量</a:t>
                      </a:r>
                      <a:endParaRPr lang="zh-CN" altLang="en-US" dirty="0"/>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endParaRPr lang="zh-CN" altLang="en-US" dirty="0"/>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812800">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zh-CN" altLang="en-US" dirty="0"/>
                        <a:t>第四阶段状态变量</a:t>
                      </a:r>
                      <a:endParaRPr lang="zh-CN" altLang="en-US" dirty="0"/>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endParaRPr lang="zh-CN" altLang="en-US" dirty="0"/>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812800">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zh-CN" altLang="en-US" dirty="0"/>
                        <a:t>终点</a:t>
                      </a:r>
                      <a:r>
                        <a:rPr lang="en-US" altLang="zh-CN"/>
                        <a:t>E</a:t>
                      </a:r>
                      <a:endParaRPr lang="zh-CN" altLang="en-US"/>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endParaRPr lang="zh-CN" altLang="en-US" dirty="0"/>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r>
            </a:tbl>
          </a:graphicData>
        </a:graphic>
      </p:graphicFrame>
      <p:graphicFrame>
        <p:nvGraphicFramePr>
          <p:cNvPr id="32794" name="对象 32793"/>
          <p:cNvGraphicFramePr/>
          <p:nvPr/>
        </p:nvGraphicFramePr>
        <p:xfrm>
          <a:off x="4211638" y="1844675"/>
          <a:ext cx="396875" cy="614363"/>
        </p:xfrm>
        <a:graphic>
          <a:graphicData uri="http://schemas.openxmlformats.org/presentationml/2006/ole">
            <mc:AlternateContent xmlns:mc="http://schemas.openxmlformats.org/markup-compatibility/2006">
              <mc:Choice xmlns:v="urn:schemas-microsoft-com:vml" Requires="v">
                <p:oleObj spid="_x0000_s3076" name="" r:id="rId2" imgW="139700" imgH="215900" progId="Equation.3">
                  <p:embed/>
                </p:oleObj>
              </mc:Choice>
              <mc:Fallback>
                <p:oleObj name="" r:id="rId2" imgW="139700" imgH="215900" progId="Equation.3">
                  <p:embed/>
                  <p:pic>
                    <p:nvPicPr>
                      <p:cNvPr id="0" name="图片 3075"/>
                      <p:cNvPicPr/>
                      <p:nvPr/>
                    </p:nvPicPr>
                    <p:blipFill>
                      <a:blip r:embed="rId3"/>
                      <a:stretch>
                        <a:fillRect/>
                      </a:stretch>
                    </p:blipFill>
                    <p:spPr>
                      <a:xfrm>
                        <a:off x="4211638" y="1844675"/>
                        <a:ext cx="396875" cy="614363"/>
                      </a:xfrm>
                      <a:prstGeom prst="rect">
                        <a:avLst/>
                      </a:prstGeom>
                      <a:noFill/>
                      <a:ln w="38100">
                        <a:noFill/>
                        <a:miter/>
                      </a:ln>
                    </p:spPr>
                  </p:pic>
                </p:oleObj>
              </mc:Fallback>
            </mc:AlternateContent>
          </a:graphicData>
        </a:graphic>
      </p:graphicFrame>
      <p:graphicFrame>
        <p:nvGraphicFramePr>
          <p:cNvPr id="32795" name="对象 32794"/>
          <p:cNvGraphicFramePr/>
          <p:nvPr/>
        </p:nvGraphicFramePr>
        <p:xfrm>
          <a:off x="5308600" y="2003425"/>
          <a:ext cx="1263650" cy="538163"/>
        </p:xfrm>
        <a:graphic>
          <a:graphicData uri="http://schemas.openxmlformats.org/presentationml/2006/ole">
            <mc:AlternateContent xmlns:mc="http://schemas.openxmlformats.org/markup-compatibility/2006">
              <mc:Choice xmlns:v="urn:schemas-microsoft-com:vml" Requires="v">
                <p:oleObj spid="_x0000_s3077" name="" r:id="rId4" imgW="507365" imgH="215900" progId="Equation.3">
                  <p:embed/>
                </p:oleObj>
              </mc:Choice>
              <mc:Fallback>
                <p:oleObj name="" r:id="rId4" imgW="507365" imgH="215900" progId="Equation.3">
                  <p:embed/>
                  <p:pic>
                    <p:nvPicPr>
                      <p:cNvPr id="0" name="图片 3076"/>
                      <p:cNvPicPr/>
                      <p:nvPr/>
                    </p:nvPicPr>
                    <p:blipFill>
                      <a:blip r:embed="rId5"/>
                      <a:stretch>
                        <a:fillRect/>
                      </a:stretch>
                    </p:blipFill>
                    <p:spPr>
                      <a:xfrm>
                        <a:off x="5308600" y="2003425"/>
                        <a:ext cx="1263650" cy="538163"/>
                      </a:xfrm>
                      <a:prstGeom prst="rect">
                        <a:avLst/>
                      </a:prstGeom>
                      <a:noFill/>
                      <a:ln w="38100">
                        <a:noFill/>
                        <a:miter/>
                      </a:ln>
                    </p:spPr>
                  </p:pic>
                </p:oleObj>
              </mc:Fallback>
            </mc:AlternateContent>
          </a:graphicData>
        </a:graphic>
      </p:graphicFrame>
      <p:graphicFrame>
        <p:nvGraphicFramePr>
          <p:cNvPr id="32796" name="对象 32795"/>
          <p:cNvGraphicFramePr/>
          <p:nvPr/>
        </p:nvGraphicFramePr>
        <p:xfrm>
          <a:off x="4048125" y="2636838"/>
          <a:ext cx="457200" cy="647700"/>
        </p:xfrm>
        <a:graphic>
          <a:graphicData uri="http://schemas.openxmlformats.org/presentationml/2006/ole">
            <mc:AlternateContent xmlns:mc="http://schemas.openxmlformats.org/markup-compatibility/2006">
              <mc:Choice xmlns:v="urn:schemas-microsoft-com:vml" Requires="v">
                <p:oleObj spid="_x0000_s3081" name="" r:id="rId6" imgW="152400" imgH="215900" progId="Equation.3">
                  <p:embed/>
                </p:oleObj>
              </mc:Choice>
              <mc:Fallback>
                <p:oleObj name="" r:id="rId6" imgW="152400" imgH="215900" progId="Equation.3">
                  <p:embed/>
                  <p:pic>
                    <p:nvPicPr>
                      <p:cNvPr id="0" name="图片 3080"/>
                      <p:cNvPicPr/>
                      <p:nvPr/>
                    </p:nvPicPr>
                    <p:blipFill>
                      <a:blip r:embed="rId7"/>
                      <a:stretch>
                        <a:fillRect/>
                      </a:stretch>
                    </p:blipFill>
                    <p:spPr>
                      <a:xfrm>
                        <a:off x="4048125" y="2636838"/>
                        <a:ext cx="457200" cy="647700"/>
                      </a:xfrm>
                      <a:prstGeom prst="rect">
                        <a:avLst/>
                      </a:prstGeom>
                      <a:noFill/>
                      <a:ln w="38100">
                        <a:noFill/>
                        <a:miter/>
                      </a:ln>
                    </p:spPr>
                  </p:pic>
                </p:oleObj>
              </mc:Fallback>
            </mc:AlternateContent>
          </a:graphicData>
        </a:graphic>
      </p:graphicFrame>
      <p:graphicFrame>
        <p:nvGraphicFramePr>
          <p:cNvPr id="32797" name="对象 32796"/>
          <p:cNvGraphicFramePr/>
          <p:nvPr/>
        </p:nvGraphicFramePr>
        <p:xfrm>
          <a:off x="5276850" y="2852738"/>
          <a:ext cx="2479675" cy="579437"/>
        </p:xfrm>
        <a:graphic>
          <a:graphicData uri="http://schemas.openxmlformats.org/presentationml/2006/ole">
            <mc:AlternateContent xmlns:mc="http://schemas.openxmlformats.org/markup-compatibility/2006">
              <mc:Choice xmlns:v="urn:schemas-microsoft-com:vml" Requires="v">
                <p:oleObj spid="_x0000_s3080" name="" r:id="rId8" imgW="977900" imgH="228600" progId="Equation.3">
                  <p:embed/>
                </p:oleObj>
              </mc:Choice>
              <mc:Fallback>
                <p:oleObj name="" r:id="rId8" imgW="977900" imgH="228600" progId="Equation.3">
                  <p:embed/>
                  <p:pic>
                    <p:nvPicPr>
                      <p:cNvPr id="0" name="图片 3079"/>
                      <p:cNvPicPr/>
                      <p:nvPr/>
                    </p:nvPicPr>
                    <p:blipFill>
                      <a:blip r:embed="rId9"/>
                      <a:stretch>
                        <a:fillRect/>
                      </a:stretch>
                    </p:blipFill>
                    <p:spPr>
                      <a:xfrm>
                        <a:off x="5276850" y="2852738"/>
                        <a:ext cx="2479675" cy="579437"/>
                      </a:xfrm>
                      <a:prstGeom prst="rect">
                        <a:avLst/>
                      </a:prstGeom>
                      <a:noFill/>
                      <a:ln w="38100">
                        <a:noFill/>
                        <a:miter/>
                      </a:ln>
                    </p:spPr>
                  </p:pic>
                </p:oleObj>
              </mc:Fallback>
            </mc:AlternateContent>
          </a:graphicData>
        </a:graphic>
      </p:graphicFrame>
      <p:graphicFrame>
        <p:nvGraphicFramePr>
          <p:cNvPr id="32798" name="对象 32797"/>
          <p:cNvGraphicFramePr/>
          <p:nvPr/>
        </p:nvGraphicFramePr>
        <p:xfrm>
          <a:off x="4067175" y="3484563"/>
          <a:ext cx="406400" cy="609600"/>
        </p:xfrm>
        <a:graphic>
          <a:graphicData uri="http://schemas.openxmlformats.org/presentationml/2006/ole">
            <mc:AlternateContent xmlns:mc="http://schemas.openxmlformats.org/markup-compatibility/2006">
              <mc:Choice xmlns:v="urn:schemas-microsoft-com:vml" Requires="v">
                <p:oleObj spid="_x0000_s3078" name="" r:id="rId10" imgW="152400" imgH="228600" progId="Equation.3">
                  <p:embed/>
                </p:oleObj>
              </mc:Choice>
              <mc:Fallback>
                <p:oleObj name="" r:id="rId10" imgW="152400" imgH="228600" progId="Equation.3">
                  <p:embed/>
                  <p:pic>
                    <p:nvPicPr>
                      <p:cNvPr id="0" name="图片 3077"/>
                      <p:cNvPicPr/>
                      <p:nvPr/>
                    </p:nvPicPr>
                    <p:blipFill>
                      <a:blip r:embed="rId11"/>
                      <a:stretch>
                        <a:fillRect/>
                      </a:stretch>
                    </p:blipFill>
                    <p:spPr>
                      <a:xfrm>
                        <a:off x="4067175" y="3484563"/>
                        <a:ext cx="406400" cy="609600"/>
                      </a:xfrm>
                      <a:prstGeom prst="rect">
                        <a:avLst/>
                      </a:prstGeom>
                      <a:noFill/>
                      <a:ln w="38100">
                        <a:noFill/>
                        <a:miter/>
                      </a:ln>
                    </p:spPr>
                  </p:pic>
                </p:oleObj>
              </mc:Fallback>
            </mc:AlternateContent>
          </a:graphicData>
        </a:graphic>
      </p:graphicFrame>
      <p:graphicFrame>
        <p:nvGraphicFramePr>
          <p:cNvPr id="32799" name="对象 32798"/>
          <p:cNvGraphicFramePr/>
          <p:nvPr/>
        </p:nvGraphicFramePr>
        <p:xfrm>
          <a:off x="5292725" y="3649663"/>
          <a:ext cx="2519363" cy="581025"/>
        </p:xfrm>
        <a:graphic>
          <a:graphicData uri="http://schemas.openxmlformats.org/presentationml/2006/ole">
            <mc:AlternateContent xmlns:mc="http://schemas.openxmlformats.org/markup-compatibility/2006">
              <mc:Choice xmlns:v="urn:schemas-microsoft-com:vml" Requires="v">
                <p:oleObj spid="_x0000_s3079" name="" r:id="rId12" imgW="989965" imgH="228600" progId="Equation.3">
                  <p:embed/>
                </p:oleObj>
              </mc:Choice>
              <mc:Fallback>
                <p:oleObj name="" r:id="rId12" imgW="989965" imgH="228600" progId="Equation.3">
                  <p:embed/>
                  <p:pic>
                    <p:nvPicPr>
                      <p:cNvPr id="0" name="图片 3078"/>
                      <p:cNvPicPr/>
                      <p:nvPr/>
                    </p:nvPicPr>
                    <p:blipFill>
                      <a:blip r:embed="rId13"/>
                      <a:stretch>
                        <a:fillRect/>
                      </a:stretch>
                    </p:blipFill>
                    <p:spPr>
                      <a:xfrm>
                        <a:off x="5292725" y="3649663"/>
                        <a:ext cx="2519363" cy="581025"/>
                      </a:xfrm>
                      <a:prstGeom prst="rect">
                        <a:avLst/>
                      </a:prstGeom>
                      <a:noFill/>
                      <a:ln w="38100">
                        <a:noFill/>
                        <a:miter/>
                      </a:ln>
                    </p:spPr>
                  </p:pic>
                </p:oleObj>
              </mc:Fallback>
            </mc:AlternateContent>
          </a:graphicData>
        </a:graphic>
      </p:graphicFrame>
      <p:graphicFrame>
        <p:nvGraphicFramePr>
          <p:cNvPr id="32800" name="对象 32799"/>
          <p:cNvGraphicFramePr/>
          <p:nvPr/>
        </p:nvGraphicFramePr>
        <p:xfrm>
          <a:off x="4067175" y="4311650"/>
          <a:ext cx="479425" cy="679450"/>
        </p:xfrm>
        <a:graphic>
          <a:graphicData uri="http://schemas.openxmlformats.org/presentationml/2006/ole">
            <mc:AlternateContent xmlns:mc="http://schemas.openxmlformats.org/markup-compatibility/2006">
              <mc:Choice xmlns:v="urn:schemas-microsoft-com:vml" Requires="v">
                <p:oleObj spid="_x0000_s3082" name="" r:id="rId14" imgW="152400" imgH="215900" progId="Equation.3">
                  <p:embed/>
                </p:oleObj>
              </mc:Choice>
              <mc:Fallback>
                <p:oleObj name="" r:id="rId14" imgW="152400" imgH="215900" progId="Equation.3">
                  <p:embed/>
                  <p:pic>
                    <p:nvPicPr>
                      <p:cNvPr id="0" name="图片 3081"/>
                      <p:cNvPicPr/>
                      <p:nvPr/>
                    </p:nvPicPr>
                    <p:blipFill>
                      <a:blip r:embed="rId15"/>
                      <a:stretch>
                        <a:fillRect/>
                      </a:stretch>
                    </p:blipFill>
                    <p:spPr>
                      <a:xfrm>
                        <a:off x="4067175" y="4311650"/>
                        <a:ext cx="479425" cy="679450"/>
                      </a:xfrm>
                      <a:prstGeom prst="rect">
                        <a:avLst/>
                      </a:prstGeom>
                      <a:noFill/>
                      <a:ln w="38100">
                        <a:noFill/>
                        <a:miter/>
                      </a:ln>
                    </p:spPr>
                  </p:pic>
                </p:oleObj>
              </mc:Fallback>
            </mc:AlternateContent>
          </a:graphicData>
        </a:graphic>
      </p:graphicFrame>
      <p:graphicFrame>
        <p:nvGraphicFramePr>
          <p:cNvPr id="32801" name="对象 32800"/>
          <p:cNvGraphicFramePr/>
          <p:nvPr/>
        </p:nvGraphicFramePr>
        <p:xfrm>
          <a:off x="5292725" y="4452938"/>
          <a:ext cx="2087563" cy="563562"/>
        </p:xfrm>
        <a:graphic>
          <a:graphicData uri="http://schemas.openxmlformats.org/presentationml/2006/ole">
            <mc:AlternateContent xmlns:mc="http://schemas.openxmlformats.org/markup-compatibility/2006">
              <mc:Choice xmlns:v="urn:schemas-microsoft-com:vml" Requires="v">
                <p:oleObj spid="_x0000_s3101" name="" r:id="rId16" imgW="798830" imgH="215900" progId="Equation.3">
                  <p:embed/>
                </p:oleObj>
              </mc:Choice>
              <mc:Fallback>
                <p:oleObj name="" r:id="rId16" imgW="798830" imgH="215900" progId="Equation.3">
                  <p:embed/>
                  <p:pic>
                    <p:nvPicPr>
                      <p:cNvPr id="0" name="图片 3100"/>
                      <p:cNvPicPr/>
                      <p:nvPr/>
                    </p:nvPicPr>
                    <p:blipFill>
                      <a:blip r:embed="rId17"/>
                      <a:stretch>
                        <a:fillRect/>
                      </a:stretch>
                    </p:blipFill>
                    <p:spPr>
                      <a:xfrm>
                        <a:off x="5292725" y="4452938"/>
                        <a:ext cx="2087563" cy="563562"/>
                      </a:xfrm>
                      <a:prstGeom prst="rect">
                        <a:avLst/>
                      </a:prstGeom>
                      <a:noFill/>
                      <a:ln w="38100">
                        <a:noFill/>
                        <a:miter/>
                      </a:ln>
                    </p:spPr>
                  </p:pic>
                </p:oleObj>
              </mc:Fallback>
            </mc:AlternateContent>
          </a:graphicData>
        </a:graphic>
      </p:graphicFrame>
      <p:graphicFrame>
        <p:nvGraphicFramePr>
          <p:cNvPr id="32803" name="对象 32802"/>
          <p:cNvGraphicFramePr/>
          <p:nvPr/>
        </p:nvGraphicFramePr>
        <p:xfrm>
          <a:off x="5364163" y="5213350"/>
          <a:ext cx="1295400" cy="568325"/>
        </p:xfrm>
        <a:graphic>
          <a:graphicData uri="http://schemas.openxmlformats.org/presentationml/2006/ole">
            <mc:AlternateContent xmlns:mc="http://schemas.openxmlformats.org/markup-compatibility/2006">
              <mc:Choice xmlns:v="urn:schemas-microsoft-com:vml" Requires="v">
                <p:oleObj spid="_x0000_s3088" name="" r:id="rId18" imgW="520700" imgH="228600" progId="Equation.3">
                  <p:embed/>
                </p:oleObj>
              </mc:Choice>
              <mc:Fallback>
                <p:oleObj name="" r:id="rId18" imgW="520700" imgH="228600" progId="Equation.3">
                  <p:embed/>
                  <p:pic>
                    <p:nvPicPr>
                      <p:cNvPr id="0" name="图片 3087"/>
                      <p:cNvPicPr/>
                      <p:nvPr/>
                    </p:nvPicPr>
                    <p:blipFill>
                      <a:blip r:embed="rId19"/>
                      <a:stretch>
                        <a:fillRect/>
                      </a:stretch>
                    </p:blipFill>
                    <p:spPr>
                      <a:xfrm>
                        <a:off x="5364163" y="5213350"/>
                        <a:ext cx="1295400" cy="568325"/>
                      </a:xfrm>
                      <a:prstGeom prst="rect">
                        <a:avLst/>
                      </a:prstGeom>
                      <a:noFill/>
                      <a:ln w="38100">
                        <a:noFill/>
                        <a:miter/>
                      </a:ln>
                    </p:spPr>
                  </p:pic>
                </p:oleObj>
              </mc:Fallback>
            </mc:AlternateContent>
          </a:graphicData>
        </a:graphic>
      </p:graphicFrame>
      <p:graphicFrame>
        <p:nvGraphicFramePr>
          <p:cNvPr id="31752" name="对象 31751"/>
          <p:cNvGraphicFramePr/>
          <p:nvPr/>
        </p:nvGraphicFramePr>
        <p:xfrm>
          <a:off x="2349500" y="5229067"/>
          <a:ext cx="384175" cy="575945"/>
        </p:xfrm>
        <a:graphic>
          <a:graphicData uri="http://schemas.openxmlformats.org/presentationml/2006/ole">
            <mc:AlternateContent xmlns:mc="http://schemas.openxmlformats.org/markup-compatibility/2006">
              <mc:Choice xmlns:v="urn:schemas-microsoft-com:vml" Requires="v">
                <p:oleObj spid="_x0000_s3090" name="" r:id="rId20" imgW="152400" imgH="228600" progId="Equation.3">
                  <p:embed/>
                </p:oleObj>
              </mc:Choice>
              <mc:Fallback>
                <p:oleObj name="" r:id="rId20" imgW="152400" imgH="228600" progId="Equation.3">
                  <p:embed/>
                  <p:pic>
                    <p:nvPicPr>
                      <p:cNvPr id="0" name="图片 3089"/>
                      <p:cNvPicPr/>
                      <p:nvPr/>
                    </p:nvPicPr>
                    <p:blipFill>
                      <a:blip r:embed="rId21"/>
                      <a:stretch>
                        <a:fillRect/>
                      </a:stretch>
                    </p:blipFill>
                    <p:spPr>
                      <a:xfrm>
                        <a:off x="2349500" y="5229067"/>
                        <a:ext cx="384175" cy="575945"/>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752"/>
                                        </p:tgtEl>
                                        <p:attrNameLst>
                                          <p:attrName>style.visibility</p:attrName>
                                        </p:attrNameLst>
                                      </p:cBhvr>
                                      <p:to>
                                        <p:strVal val="visible"/>
                                      </p:to>
                                    </p:set>
                                    <p:anim calcmode="lin" valueType="num">
                                      <p:cBhvr additive="base">
                                        <p:cTn id="7" dur="500" fill="hold"/>
                                        <p:tgtEl>
                                          <p:spTgt spid="31752"/>
                                        </p:tgtEl>
                                        <p:attrNameLst>
                                          <p:attrName>ppt_x</p:attrName>
                                        </p:attrNameLst>
                                      </p:cBhvr>
                                      <p:tavLst>
                                        <p:tav tm="0">
                                          <p:val>
                                            <p:strVal val="#ppt_x"/>
                                          </p:val>
                                        </p:tav>
                                        <p:tav tm="100000">
                                          <p:val>
                                            <p:strVal val="#ppt_x"/>
                                          </p:val>
                                        </p:tav>
                                      </p:tavLst>
                                    </p:anim>
                                    <p:anim calcmode="lin" valueType="num">
                                      <p:cBhvr additive="base">
                                        <p:cTn id="8" dur="500" fill="hold"/>
                                        <p:tgtEl>
                                          <p:spTgt spid="317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7" name="矩形 33796"/>
          <p:cNvSpPr/>
          <p:nvPr/>
        </p:nvSpPr>
        <p:spPr>
          <a:xfrm>
            <a:off x="539750" y="1057593"/>
            <a:ext cx="8280400" cy="5605780"/>
          </a:xfrm>
          <a:prstGeom prst="rect">
            <a:avLst/>
          </a:prstGeom>
          <a:noFill/>
          <a:ln w="9525">
            <a:noFill/>
          </a:ln>
        </p:spPr>
        <p:txBody>
          <a:bodyPr>
            <a:spAutoFit/>
          </a:bodyPr>
          <a:p>
            <a:pPr>
              <a:lnSpc>
                <a:spcPct val="140000"/>
              </a:lnSpc>
            </a:pPr>
            <a:r>
              <a:rPr lang="en-US" altLang="zh-CN" sz="3200" dirty="0">
                <a:latin typeface="Tahoma" panose="020B0604030504040204" pitchFamily="34" charset="0"/>
              </a:rPr>
              <a:t>⒊</a:t>
            </a:r>
            <a:r>
              <a:rPr lang="zh-CN" altLang="en-US" sz="3200" dirty="0">
                <a:latin typeface="Tahoma" panose="020B0604030504040204" pitchFamily="34" charset="0"/>
              </a:rPr>
              <a:t>决策</a:t>
            </a:r>
            <a:r>
              <a:rPr lang="en-US" altLang="zh-CN" sz="3200" dirty="0">
                <a:latin typeface="Tahoma" panose="020B0604030504040204" pitchFamily="34" charset="0"/>
              </a:rPr>
              <a:t>(decision):</a:t>
            </a:r>
            <a:endParaRPr lang="en-US" altLang="zh-CN" sz="3200" dirty="0">
              <a:latin typeface="Tahoma" panose="020B0604030504040204" pitchFamily="34" charset="0"/>
            </a:endParaRPr>
          </a:p>
          <a:p>
            <a:pPr>
              <a:lnSpc>
                <a:spcPct val="140000"/>
              </a:lnSpc>
            </a:pPr>
            <a:r>
              <a:rPr lang="zh-CN" altLang="en-US" sz="3200" dirty="0">
                <a:latin typeface="Tahoma" panose="020B0604030504040204" pitchFamily="34" charset="0"/>
              </a:rPr>
              <a:t>  决策是指某阶段状态给定后</a:t>
            </a:r>
            <a:r>
              <a:rPr lang="en-US" altLang="zh-CN" sz="3200" dirty="0">
                <a:latin typeface="Tahoma" panose="020B0604030504040204" pitchFamily="34" charset="0"/>
              </a:rPr>
              <a:t>,</a:t>
            </a:r>
            <a:r>
              <a:rPr lang="zh-CN" altLang="en-US" sz="3200" dirty="0">
                <a:latin typeface="Tahoma" panose="020B0604030504040204" pitchFamily="34" charset="0"/>
              </a:rPr>
              <a:t>从该阶段演变到下一阶段某状态的选择</a:t>
            </a:r>
            <a:r>
              <a:rPr lang="en-US" altLang="zh-CN" sz="3200" dirty="0">
                <a:latin typeface="Tahoma" panose="020B0604030504040204" pitchFamily="34" charset="0"/>
              </a:rPr>
              <a:t>.</a:t>
            </a:r>
            <a:endParaRPr lang="en-US" altLang="zh-CN" sz="3200" dirty="0">
              <a:latin typeface="Tahoma" panose="020B0604030504040204" pitchFamily="34" charset="0"/>
            </a:endParaRPr>
          </a:p>
          <a:p>
            <a:pPr>
              <a:lnSpc>
                <a:spcPct val="140000"/>
              </a:lnSpc>
            </a:pPr>
            <a:r>
              <a:rPr lang="zh-CN" altLang="en-US" sz="3200" dirty="0">
                <a:latin typeface="Tahoma" panose="020B0604030504040204" pitchFamily="34" charset="0"/>
              </a:rPr>
              <a:t>  决策变量       表示第</a:t>
            </a:r>
            <a:r>
              <a:rPr lang="en-US" altLang="zh-CN" sz="3200" dirty="0">
                <a:latin typeface="Tahoma" panose="020B0604030504040204" pitchFamily="34" charset="0"/>
              </a:rPr>
              <a:t>k</a:t>
            </a:r>
            <a:r>
              <a:rPr lang="zh-CN" altLang="en-US" sz="3200" dirty="0">
                <a:latin typeface="Tahoma" panose="020B0604030504040204" pitchFamily="34" charset="0"/>
              </a:rPr>
              <a:t>阶段状态为    时对方案的选择</a:t>
            </a:r>
            <a:r>
              <a:rPr lang="en-US" altLang="zh-CN" sz="3200" dirty="0">
                <a:latin typeface="Tahoma" panose="020B0604030504040204" pitchFamily="34" charset="0"/>
              </a:rPr>
              <a:t>.  </a:t>
            </a:r>
            <a:r>
              <a:rPr lang="en-US" altLang="zh-CN" sz="3200">
                <a:sym typeface="+mn-ea"/>
              </a:rPr>
              <a:t>x</a:t>
            </a:r>
            <a:r>
              <a:rPr lang="en-US" altLang="zh-CN" sz="3200" baseline="-25000">
                <a:sym typeface="+mn-ea"/>
              </a:rPr>
              <a:t>2</a:t>
            </a:r>
            <a:r>
              <a:rPr lang="en-US" altLang="zh-CN" sz="3200">
                <a:sym typeface="+mn-ea"/>
              </a:rPr>
              <a:t>(B</a:t>
            </a:r>
            <a:r>
              <a:rPr lang="en-US" altLang="zh-CN" sz="3200" baseline="-25000">
                <a:sym typeface="+mn-ea"/>
              </a:rPr>
              <a:t>1</a:t>
            </a:r>
            <a:r>
              <a:rPr lang="en-US" altLang="zh-CN" sz="3200">
                <a:sym typeface="+mn-ea"/>
              </a:rPr>
              <a:t>)=C</a:t>
            </a:r>
            <a:r>
              <a:rPr lang="en-US" altLang="zh-CN" sz="3200" baseline="-25000">
                <a:sym typeface="+mn-ea"/>
              </a:rPr>
              <a:t>2</a:t>
            </a:r>
            <a:endParaRPr lang="en-US" altLang="zh-CN" sz="3200" dirty="0">
              <a:latin typeface="Tahoma" panose="020B0604030504040204" pitchFamily="34" charset="0"/>
            </a:endParaRPr>
          </a:p>
          <a:p>
            <a:pPr>
              <a:lnSpc>
                <a:spcPct val="140000"/>
              </a:lnSpc>
            </a:pPr>
            <a:r>
              <a:rPr lang="en-US" altLang="zh-CN" sz="3200" dirty="0">
                <a:latin typeface="Tahoma" panose="020B0604030504040204" pitchFamily="34" charset="0"/>
              </a:rPr>
              <a:t>           </a:t>
            </a:r>
            <a:r>
              <a:rPr lang="zh-CN" altLang="en-US" sz="3200" dirty="0">
                <a:latin typeface="Tahoma" panose="020B0604030504040204" pitchFamily="34" charset="0"/>
              </a:rPr>
              <a:t>表示</a:t>
            </a:r>
            <a:r>
              <a:rPr lang="en-US" altLang="zh-CN" sz="3200" dirty="0">
                <a:latin typeface="Tahoma" panose="020B0604030504040204" pitchFamily="34" charset="0"/>
              </a:rPr>
              <a:t>k</a:t>
            </a:r>
            <a:r>
              <a:rPr lang="zh-CN" altLang="en-US" sz="3200" dirty="0">
                <a:latin typeface="Tahoma" panose="020B0604030504040204" pitchFamily="34" charset="0"/>
              </a:rPr>
              <a:t>阶段状态为     时决策允许的取 值集合</a:t>
            </a:r>
            <a:r>
              <a:rPr lang="en-US" altLang="zh-CN" sz="3200" dirty="0">
                <a:latin typeface="Tahoma" panose="020B0604030504040204" pitchFamily="34" charset="0"/>
              </a:rPr>
              <a:t>.</a:t>
            </a:r>
            <a:endParaRPr lang="en-US" altLang="zh-CN" sz="3200" dirty="0">
              <a:latin typeface="Tahoma" panose="020B0604030504040204" pitchFamily="34" charset="0"/>
            </a:endParaRPr>
          </a:p>
          <a:p>
            <a:pPr>
              <a:lnSpc>
                <a:spcPct val="140000"/>
              </a:lnSpc>
            </a:pPr>
            <a:r>
              <a:rPr lang="zh-CN" altLang="en-US" sz="3200" dirty="0">
                <a:latin typeface="Tahoma" panose="020B0604030504040204" pitchFamily="34" charset="0"/>
              </a:rPr>
              <a:t>   例如</a:t>
            </a:r>
            <a:r>
              <a:rPr lang="en-US" altLang="zh-CN" sz="3200" dirty="0">
                <a:latin typeface="Tahoma" panose="020B0604030504040204" pitchFamily="34" charset="0"/>
              </a:rPr>
              <a:t>:</a:t>
            </a:r>
            <a:r>
              <a:rPr lang="zh-CN" altLang="en-US" sz="3200" dirty="0">
                <a:latin typeface="Tahoma" panose="020B0604030504040204" pitchFamily="34" charset="0"/>
              </a:rPr>
              <a:t>例</a:t>
            </a:r>
            <a:r>
              <a:rPr lang="en-US" altLang="zh-CN" sz="3200" dirty="0">
                <a:latin typeface="Tahoma" panose="020B0604030504040204" pitchFamily="34" charset="0"/>
              </a:rPr>
              <a:t>1</a:t>
            </a:r>
            <a:r>
              <a:rPr lang="zh-CN" altLang="en-US" sz="3200" dirty="0">
                <a:latin typeface="Tahoma" panose="020B0604030504040204" pitchFamily="34" charset="0"/>
              </a:rPr>
              <a:t>中</a:t>
            </a:r>
            <a:endParaRPr lang="zh-CN" altLang="en-US" sz="3200" dirty="0">
              <a:latin typeface="Tahoma" panose="020B0604030504040204" pitchFamily="34" charset="0"/>
            </a:endParaRPr>
          </a:p>
        </p:txBody>
      </p:sp>
      <p:graphicFrame>
        <p:nvGraphicFramePr>
          <p:cNvPr id="33798" name="对象 33797"/>
          <p:cNvGraphicFramePr/>
          <p:nvPr/>
        </p:nvGraphicFramePr>
        <p:xfrm>
          <a:off x="2542858" y="3301365"/>
          <a:ext cx="792162" cy="488950"/>
        </p:xfrm>
        <a:graphic>
          <a:graphicData uri="http://schemas.openxmlformats.org/presentationml/2006/ole">
            <mc:AlternateContent xmlns:mc="http://schemas.openxmlformats.org/markup-compatibility/2006">
              <mc:Choice xmlns:v="urn:schemas-microsoft-com:vml" Requires="v">
                <p:oleObj spid="_x0000_s3091" name="" r:id="rId1" imgW="419100" imgH="228600" progId="Equation.3">
                  <p:embed/>
                </p:oleObj>
              </mc:Choice>
              <mc:Fallback>
                <p:oleObj name="" r:id="rId1" imgW="419100" imgH="228600" progId="Equation.3">
                  <p:embed/>
                  <p:pic>
                    <p:nvPicPr>
                      <p:cNvPr id="0" name="图片 3090"/>
                      <p:cNvPicPr/>
                      <p:nvPr/>
                    </p:nvPicPr>
                    <p:blipFill>
                      <a:blip r:embed="rId2"/>
                      <a:stretch>
                        <a:fillRect/>
                      </a:stretch>
                    </p:blipFill>
                    <p:spPr>
                      <a:xfrm>
                        <a:off x="2542858" y="3301365"/>
                        <a:ext cx="792162" cy="488950"/>
                      </a:xfrm>
                      <a:prstGeom prst="rect">
                        <a:avLst/>
                      </a:prstGeom>
                      <a:noFill/>
                      <a:ln w="38100">
                        <a:noFill/>
                        <a:miter/>
                      </a:ln>
                    </p:spPr>
                  </p:pic>
                </p:oleObj>
              </mc:Fallback>
            </mc:AlternateContent>
          </a:graphicData>
        </a:graphic>
      </p:graphicFrame>
      <p:graphicFrame>
        <p:nvGraphicFramePr>
          <p:cNvPr id="33799" name="对象 33798"/>
          <p:cNvGraphicFramePr/>
          <p:nvPr/>
        </p:nvGraphicFramePr>
        <p:xfrm>
          <a:off x="6872288" y="3214053"/>
          <a:ext cx="468312" cy="647700"/>
        </p:xfrm>
        <a:graphic>
          <a:graphicData uri="http://schemas.openxmlformats.org/presentationml/2006/ole">
            <mc:AlternateContent xmlns:mc="http://schemas.openxmlformats.org/markup-compatibility/2006">
              <mc:Choice xmlns:v="urn:schemas-microsoft-com:vml" Requires="v">
                <p:oleObj spid="_x0000_s3087" name="" r:id="rId3" imgW="165100" imgH="228600" progId="Equation.3">
                  <p:embed/>
                </p:oleObj>
              </mc:Choice>
              <mc:Fallback>
                <p:oleObj name="" r:id="rId3" imgW="165100" imgH="228600" progId="Equation.3">
                  <p:embed/>
                  <p:pic>
                    <p:nvPicPr>
                      <p:cNvPr id="0" name="图片 3086"/>
                      <p:cNvPicPr/>
                      <p:nvPr/>
                    </p:nvPicPr>
                    <p:blipFill>
                      <a:blip r:embed="rId4"/>
                      <a:stretch>
                        <a:fillRect/>
                      </a:stretch>
                    </p:blipFill>
                    <p:spPr>
                      <a:xfrm>
                        <a:off x="6872288" y="3214053"/>
                        <a:ext cx="468312" cy="647700"/>
                      </a:xfrm>
                      <a:prstGeom prst="rect">
                        <a:avLst/>
                      </a:prstGeom>
                      <a:noFill/>
                      <a:ln w="38100">
                        <a:noFill/>
                        <a:miter/>
                      </a:ln>
                    </p:spPr>
                  </p:pic>
                </p:oleObj>
              </mc:Fallback>
            </mc:AlternateContent>
          </a:graphicData>
        </a:graphic>
      </p:graphicFrame>
      <p:graphicFrame>
        <p:nvGraphicFramePr>
          <p:cNvPr id="33800" name="对象 33799"/>
          <p:cNvGraphicFramePr/>
          <p:nvPr/>
        </p:nvGraphicFramePr>
        <p:xfrm>
          <a:off x="924243" y="4652010"/>
          <a:ext cx="1079500" cy="539750"/>
        </p:xfrm>
        <a:graphic>
          <a:graphicData uri="http://schemas.openxmlformats.org/presentationml/2006/ole">
            <mc:AlternateContent xmlns:mc="http://schemas.openxmlformats.org/markup-compatibility/2006">
              <mc:Choice xmlns:v="urn:schemas-microsoft-com:vml" Requires="v">
                <p:oleObj spid="_x0000_s3085" name="" r:id="rId5" imgW="457200" imgH="228600" progId="Equation.3">
                  <p:embed/>
                </p:oleObj>
              </mc:Choice>
              <mc:Fallback>
                <p:oleObj name="" r:id="rId5" imgW="457200" imgH="228600" progId="Equation.3">
                  <p:embed/>
                  <p:pic>
                    <p:nvPicPr>
                      <p:cNvPr id="0" name="图片 3084"/>
                      <p:cNvPicPr/>
                      <p:nvPr/>
                    </p:nvPicPr>
                    <p:blipFill>
                      <a:blip r:embed="rId6"/>
                      <a:stretch>
                        <a:fillRect/>
                      </a:stretch>
                    </p:blipFill>
                    <p:spPr>
                      <a:xfrm>
                        <a:off x="924243" y="4652010"/>
                        <a:ext cx="1079500" cy="539750"/>
                      </a:xfrm>
                      <a:prstGeom prst="rect">
                        <a:avLst/>
                      </a:prstGeom>
                      <a:noFill/>
                      <a:ln w="38100">
                        <a:noFill/>
                        <a:miter/>
                      </a:ln>
                    </p:spPr>
                  </p:pic>
                </p:oleObj>
              </mc:Fallback>
            </mc:AlternateContent>
          </a:graphicData>
        </a:graphic>
      </p:graphicFrame>
      <p:graphicFrame>
        <p:nvGraphicFramePr>
          <p:cNvPr id="33801" name="对象 33800"/>
          <p:cNvGraphicFramePr/>
          <p:nvPr/>
        </p:nvGraphicFramePr>
        <p:xfrm>
          <a:off x="5222875" y="4578350"/>
          <a:ext cx="468313" cy="647700"/>
        </p:xfrm>
        <a:graphic>
          <a:graphicData uri="http://schemas.openxmlformats.org/presentationml/2006/ole">
            <mc:AlternateContent xmlns:mc="http://schemas.openxmlformats.org/markup-compatibility/2006">
              <mc:Choice xmlns:v="urn:schemas-microsoft-com:vml" Requires="v">
                <p:oleObj spid="_x0000_s3089" name="" r:id="rId7" imgW="165100" imgH="228600" progId="Equation.3">
                  <p:embed/>
                </p:oleObj>
              </mc:Choice>
              <mc:Fallback>
                <p:oleObj name="" r:id="rId7" imgW="165100" imgH="228600" progId="Equation.3">
                  <p:embed/>
                  <p:pic>
                    <p:nvPicPr>
                      <p:cNvPr id="0" name="图片 3088"/>
                      <p:cNvPicPr/>
                      <p:nvPr/>
                    </p:nvPicPr>
                    <p:blipFill>
                      <a:blip r:embed="rId4"/>
                      <a:stretch>
                        <a:fillRect/>
                      </a:stretch>
                    </p:blipFill>
                    <p:spPr>
                      <a:xfrm>
                        <a:off x="5222875" y="4578350"/>
                        <a:ext cx="468313" cy="647700"/>
                      </a:xfrm>
                      <a:prstGeom prst="rect">
                        <a:avLst/>
                      </a:prstGeom>
                      <a:noFill/>
                      <a:ln w="38100">
                        <a:noFill/>
                        <a:miter/>
                      </a:ln>
                    </p:spPr>
                  </p:pic>
                </p:oleObj>
              </mc:Fallback>
            </mc:AlternateContent>
          </a:graphicData>
        </a:graphic>
      </p:graphicFrame>
      <p:graphicFrame>
        <p:nvGraphicFramePr>
          <p:cNvPr id="33802" name="对象 33801"/>
          <p:cNvGraphicFramePr/>
          <p:nvPr/>
        </p:nvGraphicFramePr>
        <p:xfrm>
          <a:off x="3623628" y="6015673"/>
          <a:ext cx="3200400" cy="558800"/>
        </p:xfrm>
        <a:graphic>
          <a:graphicData uri="http://schemas.openxmlformats.org/presentationml/2006/ole">
            <mc:AlternateContent xmlns:mc="http://schemas.openxmlformats.org/markup-compatibility/2006">
              <mc:Choice xmlns:v="urn:schemas-microsoft-com:vml" Requires="v">
                <p:oleObj spid="_x0000_s3092" name="" r:id="rId8" imgW="1308100" imgH="228600" progId="Equation.3">
                  <p:embed/>
                </p:oleObj>
              </mc:Choice>
              <mc:Fallback>
                <p:oleObj name="" r:id="rId8" imgW="1308100" imgH="228600" progId="Equation.3">
                  <p:embed/>
                  <p:pic>
                    <p:nvPicPr>
                      <p:cNvPr id="0" name="图片 3091"/>
                      <p:cNvPicPr/>
                      <p:nvPr/>
                    </p:nvPicPr>
                    <p:blipFill>
                      <a:blip r:embed="rId9"/>
                      <a:stretch>
                        <a:fillRect/>
                      </a:stretch>
                    </p:blipFill>
                    <p:spPr>
                      <a:xfrm>
                        <a:off x="3623628" y="6015673"/>
                        <a:ext cx="3200400" cy="558800"/>
                      </a:xfrm>
                      <a:prstGeom prst="rect">
                        <a:avLst/>
                      </a:prstGeom>
                      <a:noFill/>
                      <a:ln w="38100">
                        <a:noFill/>
                        <a:miter/>
                      </a:ln>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803" name="矩形 33802"/>
          <p:cNvSpPr/>
          <p:nvPr/>
        </p:nvSpPr>
        <p:spPr>
          <a:xfrm>
            <a:off x="611188" y="1856423"/>
            <a:ext cx="8281987" cy="1568450"/>
          </a:xfrm>
          <a:prstGeom prst="rect">
            <a:avLst/>
          </a:prstGeom>
          <a:noFill/>
          <a:ln w="9525">
            <a:noFill/>
          </a:ln>
        </p:spPr>
        <p:txBody>
          <a:bodyPr>
            <a:spAutoFit/>
          </a:bodyPr>
          <a:p>
            <a:r>
              <a:rPr lang="en-US" altLang="zh-CN" sz="3200" dirty="0">
                <a:latin typeface="Tahoma" panose="020B0604030504040204" pitchFamily="34" charset="0"/>
              </a:rPr>
              <a:t>⒋</a:t>
            </a:r>
            <a:r>
              <a:rPr lang="zh-CN" altLang="en-US" sz="3200" dirty="0">
                <a:latin typeface="Tahoma" panose="020B0604030504040204" pitchFamily="34" charset="0"/>
              </a:rPr>
              <a:t>策略</a:t>
            </a:r>
            <a:r>
              <a:rPr lang="en-US" altLang="zh-CN" sz="3200" dirty="0">
                <a:latin typeface="Tahoma" panose="020B0604030504040204" pitchFamily="34" charset="0"/>
              </a:rPr>
              <a:t>(policy)</a:t>
            </a:r>
            <a:r>
              <a:rPr lang="zh-CN" altLang="en-US" sz="3200" dirty="0">
                <a:latin typeface="Tahoma" panose="020B0604030504040204" pitchFamily="34" charset="0"/>
              </a:rPr>
              <a:t>和子策略</a:t>
            </a:r>
            <a:r>
              <a:rPr lang="en-US" altLang="zh-CN" sz="3200" err="1">
                <a:latin typeface="Tahoma" panose="020B0604030504040204" pitchFamily="34" charset="0"/>
              </a:rPr>
              <a:t>(subpolicy</a:t>
            </a:r>
            <a:r>
              <a:rPr lang="en-US" altLang="zh-CN" sz="3200" dirty="0">
                <a:latin typeface="Tahoma" panose="020B0604030504040204" pitchFamily="34" charset="0"/>
              </a:rPr>
              <a:t>):</a:t>
            </a:r>
            <a:endParaRPr lang="en-US" altLang="zh-CN" sz="3200" dirty="0">
              <a:latin typeface="Tahoma" panose="020B0604030504040204" pitchFamily="34" charset="0"/>
            </a:endParaRPr>
          </a:p>
          <a:p>
            <a:r>
              <a:rPr lang="zh-CN" altLang="en-US" sz="3200" dirty="0">
                <a:latin typeface="Tahoma" panose="020B0604030504040204" pitchFamily="34" charset="0"/>
              </a:rPr>
              <a:t>动态规划问题各阶段决策组成的序列总体称为一个策略</a:t>
            </a:r>
            <a:r>
              <a:rPr lang="en-US" altLang="zh-CN" sz="3200">
                <a:latin typeface="Tahoma" panose="020B0604030504040204" pitchFamily="34" charset="0"/>
              </a:rPr>
              <a:t>.</a:t>
            </a:r>
            <a:endParaRPr lang="en-US" altLang="zh-CN" sz="3200">
              <a:latin typeface="Tahoma" panose="020B0604030504040204" pitchFamily="34" charset="0"/>
            </a:endParaRPr>
          </a:p>
        </p:txBody>
      </p:sp>
      <p:graphicFrame>
        <p:nvGraphicFramePr>
          <p:cNvPr id="34820" name="对象 34819"/>
          <p:cNvGraphicFramePr/>
          <p:nvPr/>
        </p:nvGraphicFramePr>
        <p:xfrm>
          <a:off x="539750" y="3706813"/>
          <a:ext cx="3960813" cy="579437"/>
        </p:xfrm>
        <a:graphic>
          <a:graphicData uri="http://schemas.openxmlformats.org/presentationml/2006/ole">
            <mc:AlternateContent xmlns:mc="http://schemas.openxmlformats.org/markup-compatibility/2006">
              <mc:Choice xmlns:v="urn:schemas-microsoft-com:vml" Requires="v">
                <p:oleObj spid="_x0000_s3096" name="" r:id="rId1" imgW="1562100" imgH="228600" progId="Equation.3">
                  <p:embed/>
                </p:oleObj>
              </mc:Choice>
              <mc:Fallback>
                <p:oleObj name="" r:id="rId1" imgW="1562100" imgH="228600" progId="Equation.3">
                  <p:embed/>
                  <p:pic>
                    <p:nvPicPr>
                      <p:cNvPr id="0" name="图片 3095"/>
                      <p:cNvPicPr/>
                      <p:nvPr/>
                    </p:nvPicPr>
                    <p:blipFill>
                      <a:blip r:embed="rId2"/>
                      <a:stretch>
                        <a:fillRect/>
                      </a:stretch>
                    </p:blipFill>
                    <p:spPr>
                      <a:xfrm>
                        <a:off x="539750" y="3706813"/>
                        <a:ext cx="3960813" cy="579437"/>
                      </a:xfrm>
                      <a:prstGeom prst="rect">
                        <a:avLst/>
                      </a:prstGeom>
                      <a:noFill/>
                      <a:ln w="38100">
                        <a:noFill/>
                        <a:miter/>
                      </a:ln>
                    </p:spPr>
                  </p:pic>
                </p:oleObj>
              </mc:Fallback>
            </mc:AlternateContent>
          </a:graphicData>
        </a:graphic>
      </p:graphicFrame>
      <p:graphicFrame>
        <p:nvGraphicFramePr>
          <p:cNvPr id="34823" name="对象 34822"/>
          <p:cNvGraphicFramePr/>
          <p:nvPr/>
        </p:nvGraphicFramePr>
        <p:xfrm>
          <a:off x="468313" y="4643438"/>
          <a:ext cx="8353425" cy="636587"/>
        </p:xfrm>
        <a:graphic>
          <a:graphicData uri="http://schemas.openxmlformats.org/presentationml/2006/ole">
            <mc:AlternateContent xmlns:mc="http://schemas.openxmlformats.org/markup-compatibility/2006">
              <mc:Choice xmlns:v="urn:schemas-microsoft-com:vml" Requires="v">
                <p:oleObj spid="_x0000_s3084" name="" r:id="rId3" imgW="2997200" imgH="228600" progId="Equation.3">
                  <p:embed/>
                </p:oleObj>
              </mc:Choice>
              <mc:Fallback>
                <p:oleObj name="" r:id="rId3" imgW="2997200" imgH="228600" progId="Equation.3">
                  <p:embed/>
                  <p:pic>
                    <p:nvPicPr>
                      <p:cNvPr id="0" name="图片 3083"/>
                      <p:cNvPicPr/>
                      <p:nvPr/>
                    </p:nvPicPr>
                    <p:blipFill>
                      <a:blip r:embed="rId4"/>
                      <a:stretch>
                        <a:fillRect/>
                      </a:stretch>
                    </p:blipFill>
                    <p:spPr>
                      <a:xfrm>
                        <a:off x="468313" y="4643438"/>
                        <a:ext cx="8353425" cy="636587"/>
                      </a:xfrm>
                      <a:prstGeom prst="rect">
                        <a:avLst/>
                      </a:prstGeom>
                      <a:noFill/>
                      <a:ln w="38100">
                        <a:noFill/>
                        <a:miter/>
                      </a:ln>
                    </p:spPr>
                  </p:pic>
                </p:oleObj>
              </mc:Fallback>
            </mc:AlternateContent>
          </a:graphicData>
        </a:graphic>
      </p:graphicFrame>
      <p:sp>
        <p:nvSpPr>
          <p:cNvPr id="34821" name="矩形 34820"/>
          <p:cNvSpPr/>
          <p:nvPr/>
        </p:nvSpPr>
        <p:spPr>
          <a:xfrm>
            <a:off x="4427538" y="3635058"/>
            <a:ext cx="4716462" cy="579437"/>
          </a:xfrm>
          <a:prstGeom prst="rect">
            <a:avLst/>
          </a:prstGeom>
          <a:noFill/>
          <a:ln w="9525">
            <a:noFill/>
          </a:ln>
        </p:spPr>
        <p:txBody>
          <a:bodyPr>
            <a:spAutoFit/>
          </a:bodyPr>
          <a:p>
            <a:r>
              <a:rPr lang="zh-CN" altLang="en-US" sz="3200" dirty="0">
                <a:solidFill>
                  <a:schemeClr val="bg2"/>
                </a:solidFill>
                <a:latin typeface="Tahoma" panose="020B0604030504040204" pitchFamily="34" charset="0"/>
              </a:rPr>
              <a:t>是</a:t>
            </a:r>
            <a:r>
              <a:rPr lang="en-US" altLang="zh-CN" sz="3200" dirty="0">
                <a:solidFill>
                  <a:schemeClr val="bg2"/>
                </a:solidFill>
                <a:latin typeface="Tahoma" panose="020B0604030504040204" pitchFamily="34" charset="0"/>
              </a:rPr>
              <a:t>n</a:t>
            </a:r>
            <a:r>
              <a:rPr lang="zh-CN" altLang="en-US" sz="3200" dirty="0">
                <a:solidFill>
                  <a:schemeClr val="bg2"/>
                </a:solidFill>
                <a:latin typeface="Tahoma" panose="020B0604030504040204" pitchFamily="34" charset="0"/>
              </a:rPr>
              <a:t>个阶段</a:t>
            </a:r>
            <a:r>
              <a:rPr lang="en-US" altLang="zh-CN" sz="3200" dirty="0">
                <a:solidFill>
                  <a:schemeClr val="bg2"/>
                </a:solidFill>
                <a:latin typeface="Tahoma" panose="020B0604030504040204" pitchFamily="34" charset="0"/>
              </a:rPr>
              <a:t>DP</a:t>
            </a:r>
            <a:r>
              <a:rPr lang="zh-CN" altLang="en-US" sz="3200" dirty="0">
                <a:solidFill>
                  <a:schemeClr val="bg2"/>
                </a:solidFill>
                <a:latin typeface="Tahoma" panose="020B0604030504040204" pitchFamily="34" charset="0"/>
              </a:rPr>
              <a:t>的一个策略</a:t>
            </a:r>
            <a:r>
              <a:rPr lang="en-US" altLang="zh-CN" sz="3200">
                <a:solidFill>
                  <a:schemeClr val="bg2"/>
                </a:solidFill>
                <a:latin typeface="Tahoma" panose="020B0604030504040204" pitchFamily="34" charset="0"/>
              </a:rPr>
              <a:t>.</a:t>
            </a:r>
            <a:endParaRPr lang="en-US" altLang="zh-CN" sz="3200">
              <a:solidFill>
                <a:schemeClr val="bg2"/>
              </a:solidFill>
              <a:latin typeface="Tahoma" panose="020B060403050404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4822" name="对象 34821"/>
          <p:cNvGraphicFramePr/>
          <p:nvPr/>
        </p:nvGraphicFramePr>
        <p:xfrm>
          <a:off x="4514850" y="2747010"/>
          <a:ext cx="114300" cy="215900"/>
        </p:xfrm>
        <a:graphic>
          <a:graphicData uri="http://schemas.openxmlformats.org/presentationml/2006/ole">
            <mc:AlternateContent xmlns:mc="http://schemas.openxmlformats.org/markup-compatibility/2006">
              <mc:Choice xmlns:v="urn:schemas-microsoft-com:vml" Requires="v">
                <p:oleObj spid="_x0000_s3083" name="" r:id="rId1" imgW="114300" imgH="215265" progId="Equation.3">
                  <p:embed/>
                </p:oleObj>
              </mc:Choice>
              <mc:Fallback>
                <p:oleObj name="" r:id="rId1" imgW="114300" imgH="215265" progId="Equation.3">
                  <p:embed/>
                  <p:pic>
                    <p:nvPicPr>
                      <p:cNvPr id="0" name="图片 3082"/>
                      <p:cNvPicPr/>
                      <p:nvPr/>
                    </p:nvPicPr>
                    <p:blipFill>
                      <a:blip r:embed="rId2"/>
                      <a:stretch>
                        <a:fillRect/>
                      </a:stretch>
                    </p:blipFill>
                    <p:spPr>
                      <a:xfrm>
                        <a:off x="4514850" y="2747010"/>
                        <a:ext cx="114300" cy="215900"/>
                      </a:xfrm>
                      <a:prstGeom prst="rect">
                        <a:avLst/>
                      </a:prstGeom>
                      <a:noFill/>
                      <a:ln w="38100">
                        <a:noFill/>
                        <a:miter/>
                      </a:ln>
                    </p:spPr>
                  </p:pic>
                </p:oleObj>
              </mc:Fallback>
            </mc:AlternateContent>
          </a:graphicData>
        </a:graphic>
      </p:graphicFrame>
      <p:sp>
        <p:nvSpPr>
          <p:cNvPr id="34824" name="矩形 34823"/>
          <p:cNvSpPr/>
          <p:nvPr/>
        </p:nvSpPr>
        <p:spPr>
          <a:xfrm>
            <a:off x="395288" y="1846898"/>
            <a:ext cx="8208962" cy="2528887"/>
          </a:xfrm>
          <a:prstGeom prst="rect">
            <a:avLst/>
          </a:prstGeom>
          <a:noFill/>
          <a:ln w="9525">
            <a:noFill/>
          </a:ln>
        </p:spPr>
        <p:txBody>
          <a:bodyPr>
            <a:spAutoFit/>
          </a:bodyPr>
          <a:p>
            <a:r>
              <a:rPr lang="en-US" altLang="zh-CN" sz="3200" dirty="0">
                <a:latin typeface="Tahoma" panose="020B0604030504040204" pitchFamily="34" charset="0"/>
              </a:rPr>
              <a:t>⒌</a:t>
            </a:r>
            <a:r>
              <a:rPr lang="zh-CN" altLang="en-US" sz="3200" dirty="0">
                <a:latin typeface="Tahoma" panose="020B0604030504040204" pitchFamily="34" charset="0"/>
              </a:rPr>
              <a:t>状态转移律</a:t>
            </a:r>
            <a:r>
              <a:rPr lang="en-US" altLang="zh-CN" sz="3200" dirty="0">
                <a:latin typeface="Tahoma" panose="020B0604030504040204" pitchFamily="34" charset="0"/>
              </a:rPr>
              <a:t>:</a:t>
            </a:r>
            <a:r>
              <a:rPr lang="zh-CN" altLang="en-US" sz="3200" dirty="0">
                <a:latin typeface="Tahoma" panose="020B0604030504040204" pitchFamily="34" charset="0"/>
              </a:rPr>
              <a:t>从    的某一状态值出发</a:t>
            </a:r>
            <a:r>
              <a:rPr lang="en-US" altLang="zh-CN" sz="3200" dirty="0">
                <a:latin typeface="Tahoma" panose="020B0604030504040204" pitchFamily="34" charset="0"/>
              </a:rPr>
              <a:t>,</a:t>
            </a:r>
            <a:r>
              <a:rPr lang="zh-CN" altLang="en-US" sz="3200" dirty="0">
                <a:latin typeface="Tahoma" panose="020B0604030504040204" pitchFamily="34" charset="0"/>
              </a:rPr>
              <a:t>当决策变量         的取值决定后</a:t>
            </a:r>
            <a:r>
              <a:rPr lang="en-US" altLang="zh-CN" sz="3200" dirty="0">
                <a:latin typeface="Tahoma" panose="020B0604030504040204" pitchFamily="34" charset="0"/>
              </a:rPr>
              <a:t>,</a:t>
            </a:r>
            <a:r>
              <a:rPr lang="zh-CN" altLang="en-US" sz="3200" dirty="0">
                <a:latin typeface="Tahoma" panose="020B0604030504040204" pitchFamily="34" charset="0"/>
              </a:rPr>
              <a:t>下一阶段状态变量       的取值也随之确定</a:t>
            </a:r>
            <a:r>
              <a:rPr lang="en-US" altLang="zh-CN" sz="3200" dirty="0">
                <a:latin typeface="Tahoma" panose="020B0604030504040204" pitchFamily="34" charset="0"/>
              </a:rPr>
              <a:t>.</a:t>
            </a:r>
            <a:r>
              <a:rPr lang="zh-CN" altLang="en-US" sz="3200" dirty="0">
                <a:latin typeface="Tahoma" panose="020B0604030504040204" pitchFamily="34" charset="0"/>
              </a:rPr>
              <a:t>这种从上一阶段的某一状态值到下一阶段某一状态值的转移规律称为状态转变移律</a:t>
            </a:r>
            <a:r>
              <a:rPr lang="en-US" altLang="zh-CN" sz="3200" dirty="0">
                <a:latin typeface="Tahoma" panose="020B0604030504040204" pitchFamily="34" charset="0"/>
              </a:rPr>
              <a:t>.</a:t>
            </a:r>
            <a:r>
              <a:rPr lang="zh-CN" altLang="en-US" sz="3200" dirty="0">
                <a:latin typeface="Tahoma" panose="020B0604030504040204" pitchFamily="34" charset="0"/>
              </a:rPr>
              <a:t>可表示为</a:t>
            </a:r>
            <a:endParaRPr lang="zh-CN" altLang="en-US" sz="3200" dirty="0">
              <a:latin typeface="Tahoma" panose="020B0604030504040204" pitchFamily="34" charset="0"/>
            </a:endParaRPr>
          </a:p>
        </p:txBody>
      </p:sp>
      <p:graphicFrame>
        <p:nvGraphicFramePr>
          <p:cNvPr id="34825" name="对象 34824"/>
          <p:cNvGraphicFramePr/>
          <p:nvPr/>
        </p:nvGraphicFramePr>
        <p:xfrm>
          <a:off x="3492500" y="1846898"/>
          <a:ext cx="393700" cy="546100"/>
        </p:xfrm>
        <a:graphic>
          <a:graphicData uri="http://schemas.openxmlformats.org/presentationml/2006/ole">
            <mc:AlternateContent xmlns:mc="http://schemas.openxmlformats.org/markup-compatibility/2006">
              <mc:Choice xmlns:v="urn:schemas-microsoft-com:vml" Requires="v">
                <p:oleObj spid="_x0000_s3086" name="" r:id="rId3" imgW="165100" imgH="228600" progId="Equation.3">
                  <p:embed/>
                </p:oleObj>
              </mc:Choice>
              <mc:Fallback>
                <p:oleObj name="" r:id="rId3" imgW="165100" imgH="228600" progId="Equation.3">
                  <p:embed/>
                  <p:pic>
                    <p:nvPicPr>
                      <p:cNvPr id="0" name="图片 3085"/>
                      <p:cNvPicPr/>
                      <p:nvPr/>
                    </p:nvPicPr>
                    <p:blipFill>
                      <a:blip r:embed="rId4"/>
                      <a:stretch>
                        <a:fillRect/>
                      </a:stretch>
                    </p:blipFill>
                    <p:spPr>
                      <a:xfrm>
                        <a:off x="3492500" y="1846898"/>
                        <a:ext cx="393700" cy="546100"/>
                      </a:xfrm>
                      <a:prstGeom prst="rect">
                        <a:avLst/>
                      </a:prstGeom>
                      <a:noFill/>
                      <a:ln w="38100">
                        <a:noFill/>
                        <a:miter/>
                      </a:ln>
                    </p:spPr>
                  </p:pic>
                </p:oleObj>
              </mc:Fallback>
            </mc:AlternateContent>
          </a:graphicData>
        </a:graphic>
      </p:graphicFrame>
      <p:graphicFrame>
        <p:nvGraphicFramePr>
          <p:cNvPr id="34826" name="对象 34825"/>
          <p:cNvGraphicFramePr/>
          <p:nvPr/>
        </p:nvGraphicFramePr>
        <p:xfrm>
          <a:off x="1835150" y="2350135"/>
          <a:ext cx="1008063" cy="550863"/>
        </p:xfrm>
        <a:graphic>
          <a:graphicData uri="http://schemas.openxmlformats.org/presentationml/2006/ole">
            <mc:AlternateContent xmlns:mc="http://schemas.openxmlformats.org/markup-compatibility/2006">
              <mc:Choice xmlns:v="urn:schemas-microsoft-com:vml" Requires="v">
                <p:oleObj spid="_x0000_s3090" name="" r:id="rId5" imgW="419100" imgH="228600" progId="Equation.3">
                  <p:embed/>
                </p:oleObj>
              </mc:Choice>
              <mc:Fallback>
                <p:oleObj name="" r:id="rId5" imgW="419100" imgH="228600" progId="Equation.3">
                  <p:embed/>
                  <p:pic>
                    <p:nvPicPr>
                      <p:cNvPr id="0" name="图片 3089"/>
                      <p:cNvPicPr/>
                      <p:nvPr/>
                    </p:nvPicPr>
                    <p:blipFill>
                      <a:blip r:embed="rId6"/>
                      <a:stretch>
                        <a:fillRect/>
                      </a:stretch>
                    </p:blipFill>
                    <p:spPr>
                      <a:xfrm>
                        <a:off x="1835150" y="2350135"/>
                        <a:ext cx="1008063" cy="550863"/>
                      </a:xfrm>
                      <a:prstGeom prst="rect">
                        <a:avLst/>
                      </a:prstGeom>
                      <a:noFill/>
                      <a:ln w="38100">
                        <a:noFill/>
                        <a:miter/>
                      </a:ln>
                    </p:spPr>
                  </p:pic>
                </p:oleObj>
              </mc:Fallback>
            </mc:AlternateContent>
          </a:graphicData>
        </a:graphic>
      </p:graphicFrame>
      <p:graphicFrame>
        <p:nvGraphicFramePr>
          <p:cNvPr id="34827" name="对象 34826"/>
          <p:cNvGraphicFramePr/>
          <p:nvPr/>
        </p:nvGraphicFramePr>
        <p:xfrm>
          <a:off x="1058863" y="2854960"/>
          <a:ext cx="615950" cy="555625"/>
        </p:xfrm>
        <a:graphic>
          <a:graphicData uri="http://schemas.openxmlformats.org/presentationml/2006/ole">
            <mc:AlternateContent xmlns:mc="http://schemas.openxmlformats.org/markup-compatibility/2006">
              <mc:Choice xmlns:v="urn:schemas-microsoft-com:vml" Requires="v">
                <p:oleObj spid="_x0000_s3100" name="" r:id="rId7" imgW="254000" imgH="228600" progId="Equation.3">
                  <p:embed/>
                </p:oleObj>
              </mc:Choice>
              <mc:Fallback>
                <p:oleObj name="" r:id="rId7" imgW="254000" imgH="228600" progId="Equation.3">
                  <p:embed/>
                  <p:pic>
                    <p:nvPicPr>
                      <p:cNvPr id="0" name="图片 3099"/>
                      <p:cNvPicPr/>
                      <p:nvPr/>
                    </p:nvPicPr>
                    <p:blipFill>
                      <a:blip r:embed="rId8"/>
                      <a:stretch>
                        <a:fillRect/>
                      </a:stretch>
                    </p:blipFill>
                    <p:spPr>
                      <a:xfrm>
                        <a:off x="1058863" y="2854960"/>
                        <a:ext cx="615950" cy="555625"/>
                      </a:xfrm>
                      <a:prstGeom prst="rect">
                        <a:avLst/>
                      </a:prstGeom>
                      <a:noFill/>
                      <a:ln w="38100">
                        <a:noFill/>
                        <a:miter/>
                      </a:ln>
                    </p:spPr>
                  </p:pic>
                </p:oleObj>
              </mc:Fallback>
            </mc:AlternateContent>
          </a:graphicData>
        </a:graphic>
      </p:graphicFrame>
      <p:graphicFrame>
        <p:nvGraphicFramePr>
          <p:cNvPr id="34828" name="对象 34827"/>
          <p:cNvGraphicFramePr/>
          <p:nvPr/>
        </p:nvGraphicFramePr>
        <p:xfrm>
          <a:off x="1403350" y="5086033"/>
          <a:ext cx="6048375" cy="601662"/>
        </p:xfrm>
        <a:graphic>
          <a:graphicData uri="http://schemas.openxmlformats.org/presentationml/2006/ole">
            <mc:AlternateContent xmlns:mc="http://schemas.openxmlformats.org/markup-compatibility/2006">
              <mc:Choice xmlns:v="urn:schemas-microsoft-com:vml" Requires="v">
                <p:oleObj spid="_x0000_s3094" name="" r:id="rId9" imgW="2298700" imgH="228600" progId="Equation.3">
                  <p:embed/>
                </p:oleObj>
              </mc:Choice>
              <mc:Fallback>
                <p:oleObj name="" r:id="rId9" imgW="2298700" imgH="228600" progId="Equation.3">
                  <p:embed/>
                  <p:pic>
                    <p:nvPicPr>
                      <p:cNvPr id="0" name="图片 3093"/>
                      <p:cNvPicPr/>
                      <p:nvPr/>
                    </p:nvPicPr>
                    <p:blipFill>
                      <a:blip r:embed="rId10"/>
                      <a:stretch>
                        <a:fillRect/>
                      </a:stretch>
                    </p:blipFill>
                    <p:spPr>
                      <a:xfrm>
                        <a:off x="1403350" y="5086033"/>
                        <a:ext cx="6048375" cy="601662"/>
                      </a:xfrm>
                      <a:prstGeom prst="rect">
                        <a:avLst/>
                      </a:prstGeom>
                      <a:noFill/>
                      <a:ln w="38100">
                        <a:noFill/>
                        <a:miter/>
                      </a:ln>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4" name="矩形 35843"/>
          <p:cNvSpPr/>
          <p:nvPr/>
        </p:nvSpPr>
        <p:spPr>
          <a:xfrm>
            <a:off x="250825" y="1844675"/>
            <a:ext cx="8642350" cy="3503613"/>
          </a:xfrm>
          <a:prstGeom prst="rect">
            <a:avLst/>
          </a:prstGeom>
          <a:noFill/>
          <a:ln w="9525">
            <a:noFill/>
          </a:ln>
        </p:spPr>
        <p:txBody>
          <a:bodyPr>
            <a:spAutoFit/>
          </a:bodyPr>
          <a:p>
            <a:r>
              <a:rPr lang="en-US" altLang="zh-CN" sz="3200" dirty="0">
                <a:latin typeface="Tahoma" panose="020B0604030504040204" pitchFamily="34" charset="0"/>
              </a:rPr>
              <a:t>⒍</a:t>
            </a:r>
            <a:r>
              <a:rPr lang="zh-CN" altLang="en-US" sz="3200" dirty="0">
                <a:latin typeface="Tahoma" panose="020B0604030504040204" pitchFamily="34" charset="0"/>
              </a:rPr>
              <a:t>指标函数</a:t>
            </a:r>
            <a:r>
              <a:rPr lang="en-US" altLang="zh-CN" sz="3200" dirty="0">
                <a:latin typeface="Tahoma" panose="020B0604030504040204" pitchFamily="34" charset="0"/>
              </a:rPr>
              <a:t>(index function):</a:t>
            </a:r>
            <a:r>
              <a:rPr lang="zh-CN" altLang="en-US" sz="3200" dirty="0">
                <a:latin typeface="Tahoma" panose="020B0604030504040204" pitchFamily="34" charset="0"/>
              </a:rPr>
              <a:t>指标函数是用来衡量实现过程优劣的一种数量指标</a:t>
            </a:r>
            <a:r>
              <a:rPr lang="en-US" altLang="zh-CN" sz="3200" dirty="0">
                <a:latin typeface="Tahoma" panose="020B0604030504040204" pitchFamily="34" charset="0"/>
              </a:rPr>
              <a:t>.</a:t>
            </a:r>
            <a:r>
              <a:rPr lang="zh-CN" altLang="en-US" sz="3200" dirty="0">
                <a:latin typeface="Tahoma" panose="020B0604030504040204" pitchFamily="34" charset="0"/>
              </a:rPr>
              <a:t>它是从状态</a:t>
            </a:r>
            <a:endParaRPr lang="zh-CN" altLang="en-US" sz="3200" dirty="0">
              <a:latin typeface="Tahoma" panose="020B0604030504040204" pitchFamily="34" charset="0"/>
            </a:endParaRPr>
          </a:p>
          <a:p>
            <a:r>
              <a:rPr lang="zh-CN" altLang="en-US" sz="3200" dirty="0">
                <a:latin typeface="Tahoma" panose="020B0604030504040204" pitchFamily="34" charset="0"/>
              </a:rPr>
              <a:t>出发至过程最终</a:t>
            </a:r>
            <a:r>
              <a:rPr lang="en-US" altLang="zh-CN" sz="3200" dirty="0">
                <a:latin typeface="Tahoma" panose="020B0604030504040204" pitchFamily="34" charset="0"/>
              </a:rPr>
              <a:t>,</a:t>
            </a:r>
            <a:r>
              <a:rPr lang="zh-CN" altLang="en-US" sz="3200" dirty="0">
                <a:latin typeface="Tahoma" panose="020B0604030504040204" pitchFamily="34" charset="0"/>
              </a:rPr>
              <a:t>当采取某种策略时</a:t>
            </a:r>
            <a:r>
              <a:rPr lang="en-US" altLang="zh-CN" sz="3200" dirty="0">
                <a:latin typeface="Tahoma" panose="020B0604030504040204" pitchFamily="34" charset="0"/>
              </a:rPr>
              <a:t>,</a:t>
            </a:r>
            <a:r>
              <a:rPr lang="zh-CN" altLang="en-US" sz="3200" dirty="0">
                <a:latin typeface="Tahoma" panose="020B0604030504040204" pitchFamily="34" charset="0"/>
              </a:rPr>
              <a:t>按预定标准得到的效益值</a:t>
            </a:r>
            <a:r>
              <a:rPr lang="en-US" altLang="zh-CN" sz="3200" dirty="0">
                <a:latin typeface="Tahoma" panose="020B0604030504040204" pitchFamily="34" charset="0"/>
              </a:rPr>
              <a:t>,</a:t>
            </a:r>
            <a:r>
              <a:rPr lang="zh-CN" altLang="en-US" sz="3200" dirty="0">
                <a:latin typeface="Tahoma" panose="020B0604030504040204" pitchFamily="34" charset="0"/>
              </a:rPr>
              <a:t>这个值既与     有关</a:t>
            </a:r>
            <a:r>
              <a:rPr lang="en-US" altLang="zh-CN" sz="3200" dirty="0">
                <a:latin typeface="Tahoma" panose="020B0604030504040204" pitchFamily="34" charset="0"/>
              </a:rPr>
              <a:t>,</a:t>
            </a:r>
            <a:r>
              <a:rPr lang="zh-CN" altLang="en-US" sz="3200" dirty="0">
                <a:latin typeface="Tahoma" panose="020B0604030504040204" pitchFamily="34" charset="0"/>
              </a:rPr>
              <a:t>又与      以后所选取的策略有关</a:t>
            </a:r>
            <a:r>
              <a:rPr lang="en-US" altLang="zh-CN" sz="3200" dirty="0">
                <a:latin typeface="Tahoma" panose="020B0604030504040204" pitchFamily="34" charset="0"/>
              </a:rPr>
              <a:t>,</a:t>
            </a:r>
            <a:r>
              <a:rPr lang="zh-CN" altLang="en-US" sz="3200" dirty="0">
                <a:latin typeface="Tahoma" panose="020B0604030504040204" pitchFamily="34" charset="0"/>
              </a:rPr>
              <a:t>它是两者的函数</a:t>
            </a:r>
            <a:r>
              <a:rPr lang="en-US" altLang="zh-CN" sz="3200" dirty="0">
                <a:latin typeface="Tahoma" panose="020B0604030504040204" pitchFamily="34" charset="0"/>
              </a:rPr>
              <a:t>,</a:t>
            </a:r>
            <a:r>
              <a:rPr lang="zh-CN" altLang="en-US" sz="3200" dirty="0">
                <a:latin typeface="Tahoma" panose="020B0604030504040204" pitchFamily="34" charset="0"/>
              </a:rPr>
              <a:t>称为过程指标函数</a:t>
            </a:r>
            <a:r>
              <a:rPr lang="en-US" altLang="zh-CN" sz="3200" dirty="0">
                <a:latin typeface="Tahoma" panose="020B0604030504040204" pitchFamily="34" charset="0"/>
              </a:rPr>
              <a:t>,</a:t>
            </a:r>
            <a:r>
              <a:rPr lang="zh-CN" altLang="en-US" sz="3200" dirty="0">
                <a:latin typeface="Tahoma" panose="020B0604030504040204" pitchFamily="34" charset="0"/>
              </a:rPr>
              <a:t>记为</a:t>
            </a:r>
            <a:endParaRPr lang="zh-CN" altLang="en-US" sz="3200">
              <a:latin typeface="Tahoma" panose="020B0604030504040204" pitchFamily="34" charset="0"/>
            </a:endParaRPr>
          </a:p>
          <a:p>
            <a:r>
              <a:rPr lang="zh-CN" altLang="en-US" sz="3200" dirty="0">
                <a:latin typeface="Tahoma" panose="020B0604030504040204" pitchFamily="34" charset="0"/>
              </a:rPr>
              <a:t>特别地</a:t>
            </a:r>
            <a:r>
              <a:rPr lang="en-US" altLang="zh-CN" sz="3200" dirty="0">
                <a:latin typeface="Tahoma" panose="020B0604030504040204" pitchFamily="34" charset="0"/>
              </a:rPr>
              <a:t>,</a:t>
            </a:r>
            <a:r>
              <a:rPr lang="zh-CN" altLang="en-US" sz="3200" dirty="0">
                <a:latin typeface="Tahoma" panose="020B0604030504040204" pitchFamily="34" charset="0"/>
              </a:rPr>
              <a:t>仅第</a:t>
            </a:r>
            <a:r>
              <a:rPr lang="en-US" altLang="zh-CN" sz="3200" dirty="0">
                <a:latin typeface="Tahoma" panose="020B0604030504040204" pitchFamily="34" charset="0"/>
              </a:rPr>
              <a:t>k</a:t>
            </a:r>
            <a:r>
              <a:rPr lang="zh-CN" altLang="en-US" sz="3200" dirty="0">
                <a:latin typeface="Tahoma" panose="020B0604030504040204" pitchFamily="34" charset="0"/>
              </a:rPr>
              <a:t>阶段的指标函数</a:t>
            </a:r>
            <a:r>
              <a:rPr lang="en-US" altLang="zh-CN" sz="3200" dirty="0">
                <a:latin typeface="Tahoma" panose="020B0604030504040204" pitchFamily="34" charset="0"/>
              </a:rPr>
              <a:t>,</a:t>
            </a:r>
            <a:r>
              <a:rPr lang="zh-CN" altLang="en-US" sz="3200" dirty="0">
                <a:latin typeface="Tahoma" panose="020B0604030504040204" pitchFamily="34" charset="0"/>
              </a:rPr>
              <a:t>可记为</a:t>
            </a:r>
            <a:endParaRPr lang="zh-CN" altLang="en-US" sz="3200" dirty="0">
              <a:latin typeface="Tahoma" panose="020B0604030504040204" pitchFamily="34" charset="0"/>
            </a:endParaRPr>
          </a:p>
        </p:txBody>
      </p:sp>
      <p:graphicFrame>
        <p:nvGraphicFramePr>
          <p:cNvPr id="35845" name="对象 35844"/>
          <p:cNvGraphicFramePr/>
          <p:nvPr/>
        </p:nvGraphicFramePr>
        <p:xfrm>
          <a:off x="8243888" y="2349500"/>
          <a:ext cx="393700" cy="546100"/>
        </p:xfrm>
        <a:graphic>
          <a:graphicData uri="http://schemas.openxmlformats.org/presentationml/2006/ole">
            <mc:AlternateContent xmlns:mc="http://schemas.openxmlformats.org/markup-compatibility/2006">
              <mc:Choice xmlns:v="urn:schemas-microsoft-com:vml" Requires="v">
                <p:oleObj spid="_x0000_s3093" name="" r:id="rId1" imgW="165100" imgH="228600" progId="Equation.3">
                  <p:embed/>
                </p:oleObj>
              </mc:Choice>
              <mc:Fallback>
                <p:oleObj name="" r:id="rId1" imgW="165100" imgH="228600" progId="Equation.3">
                  <p:embed/>
                  <p:pic>
                    <p:nvPicPr>
                      <p:cNvPr id="0" name="图片 3092"/>
                      <p:cNvPicPr/>
                      <p:nvPr/>
                    </p:nvPicPr>
                    <p:blipFill>
                      <a:blip r:embed="rId2"/>
                      <a:stretch>
                        <a:fillRect/>
                      </a:stretch>
                    </p:blipFill>
                    <p:spPr>
                      <a:xfrm>
                        <a:off x="8243888" y="2349500"/>
                        <a:ext cx="393700" cy="546100"/>
                      </a:xfrm>
                      <a:prstGeom prst="rect">
                        <a:avLst/>
                      </a:prstGeom>
                      <a:noFill/>
                      <a:ln w="38100">
                        <a:noFill/>
                        <a:miter/>
                      </a:ln>
                    </p:spPr>
                  </p:pic>
                </p:oleObj>
              </mc:Fallback>
            </mc:AlternateContent>
          </a:graphicData>
        </a:graphic>
      </p:graphicFrame>
      <p:graphicFrame>
        <p:nvGraphicFramePr>
          <p:cNvPr id="35846" name="对象 35845"/>
          <p:cNvGraphicFramePr/>
          <p:nvPr/>
        </p:nvGraphicFramePr>
        <p:xfrm>
          <a:off x="5003800" y="3357563"/>
          <a:ext cx="393700" cy="546100"/>
        </p:xfrm>
        <a:graphic>
          <a:graphicData uri="http://schemas.openxmlformats.org/presentationml/2006/ole">
            <mc:AlternateContent xmlns:mc="http://schemas.openxmlformats.org/markup-compatibility/2006">
              <mc:Choice xmlns:v="urn:schemas-microsoft-com:vml" Requires="v">
                <p:oleObj spid="_x0000_s3095" name="" r:id="rId3" imgW="165100" imgH="228600" progId="Equation.3">
                  <p:embed/>
                </p:oleObj>
              </mc:Choice>
              <mc:Fallback>
                <p:oleObj name="" r:id="rId3" imgW="165100" imgH="228600" progId="Equation.3">
                  <p:embed/>
                  <p:pic>
                    <p:nvPicPr>
                      <p:cNvPr id="0" name="图片 3094"/>
                      <p:cNvPicPr/>
                      <p:nvPr/>
                    </p:nvPicPr>
                    <p:blipFill>
                      <a:blip r:embed="rId2"/>
                      <a:stretch>
                        <a:fillRect/>
                      </a:stretch>
                    </p:blipFill>
                    <p:spPr>
                      <a:xfrm>
                        <a:off x="5003800" y="3357563"/>
                        <a:ext cx="393700" cy="546100"/>
                      </a:xfrm>
                      <a:prstGeom prst="rect">
                        <a:avLst/>
                      </a:prstGeom>
                      <a:noFill/>
                      <a:ln w="38100">
                        <a:noFill/>
                        <a:miter/>
                      </a:ln>
                    </p:spPr>
                  </p:pic>
                </p:oleObj>
              </mc:Fallback>
            </mc:AlternateContent>
          </a:graphicData>
        </a:graphic>
      </p:graphicFrame>
      <p:graphicFrame>
        <p:nvGraphicFramePr>
          <p:cNvPr id="35847" name="对象 35846"/>
          <p:cNvGraphicFramePr/>
          <p:nvPr/>
        </p:nvGraphicFramePr>
        <p:xfrm>
          <a:off x="7451725" y="3284538"/>
          <a:ext cx="393700" cy="546100"/>
        </p:xfrm>
        <a:graphic>
          <a:graphicData uri="http://schemas.openxmlformats.org/presentationml/2006/ole">
            <mc:AlternateContent xmlns:mc="http://schemas.openxmlformats.org/markup-compatibility/2006">
              <mc:Choice xmlns:v="urn:schemas-microsoft-com:vml" Requires="v">
                <p:oleObj spid="_x0000_s3097" name="" r:id="rId4" imgW="165100" imgH="228600" progId="Equation.3">
                  <p:embed/>
                </p:oleObj>
              </mc:Choice>
              <mc:Fallback>
                <p:oleObj name="" r:id="rId4" imgW="165100" imgH="228600" progId="Equation.3">
                  <p:embed/>
                  <p:pic>
                    <p:nvPicPr>
                      <p:cNvPr id="0" name="图片 3096"/>
                      <p:cNvPicPr/>
                      <p:nvPr/>
                    </p:nvPicPr>
                    <p:blipFill>
                      <a:blip r:embed="rId2"/>
                      <a:stretch>
                        <a:fillRect/>
                      </a:stretch>
                    </p:blipFill>
                    <p:spPr>
                      <a:xfrm>
                        <a:off x="7451725" y="3284538"/>
                        <a:ext cx="393700" cy="546100"/>
                      </a:xfrm>
                      <a:prstGeom prst="rect">
                        <a:avLst/>
                      </a:prstGeom>
                      <a:noFill/>
                      <a:ln w="38100">
                        <a:noFill/>
                        <a:miter/>
                      </a:ln>
                    </p:spPr>
                  </p:pic>
                </p:oleObj>
              </mc:Fallback>
            </mc:AlternateContent>
          </a:graphicData>
        </a:graphic>
      </p:graphicFrame>
      <p:graphicFrame>
        <p:nvGraphicFramePr>
          <p:cNvPr id="35848" name="对象 35847"/>
          <p:cNvGraphicFramePr/>
          <p:nvPr/>
        </p:nvGraphicFramePr>
        <p:xfrm>
          <a:off x="3025775" y="4292600"/>
          <a:ext cx="4460875" cy="650875"/>
        </p:xfrm>
        <a:graphic>
          <a:graphicData uri="http://schemas.openxmlformats.org/presentationml/2006/ole">
            <mc:AlternateContent xmlns:mc="http://schemas.openxmlformats.org/markup-compatibility/2006">
              <mc:Choice xmlns:v="urn:schemas-microsoft-com:vml" Requires="v">
                <p:oleObj spid="_x0000_s3098" name="" r:id="rId5" imgW="1650365" imgH="241300" progId="Equation.3">
                  <p:embed/>
                </p:oleObj>
              </mc:Choice>
              <mc:Fallback>
                <p:oleObj name="" r:id="rId5" imgW="1650365" imgH="241300" progId="Equation.3">
                  <p:embed/>
                  <p:pic>
                    <p:nvPicPr>
                      <p:cNvPr id="0" name="图片 3097"/>
                      <p:cNvPicPr/>
                      <p:nvPr/>
                    </p:nvPicPr>
                    <p:blipFill>
                      <a:blip r:embed="rId6"/>
                      <a:stretch>
                        <a:fillRect/>
                      </a:stretch>
                    </p:blipFill>
                    <p:spPr>
                      <a:xfrm>
                        <a:off x="3025775" y="4292600"/>
                        <a:ext cx="4460875" cy="650875"/>
                      </a:xfrm>
                      <a:prstGeom prst="rect">
                        <a:avLst/>
                      </a:prstGeom>
                      <a:noFill/>
                      <a:ln w="38100">
                        <a:noFill/>
                        <a:miter/>
                      </a:ln>
                    </p:spPr>
                  </p:pic>
                </p:oleObj>
              </mc:Fallback>
            </mc:AlternateContent>
          </a:graphicData>
        </a:graphic>
      </p:graphicFrame>
      <p:graphicFrame>
        <p:nvGraphicFramePr>
          <p:cNvPr id="35849" name="对象 35848"/>
          <p:cNvGraphicFramePr/>
          <p:nvPr/>
        </p:nvGraphicFramePr>
        <p:xfrm>
          <a:off x="3059113" y="5373688"/>
          <a:ext cx="1584325" cy="593725"/>
        </p:xfrm>
        <a:graphic>
          <a:graphicData uri="http://schemas.openxmlformats.org/presentationml/2006/ole">
            <mc:AlternateContent xmlns:mc="http://schemas.openxmlformats.org/markup-compatibility/2006">
              <mc:Choice xmlns:v="urn:schemas-microsoft-com:vml" Requires="v">
                <p:oleObj spid="_x0000_s3099" name="" r:id="rId7" imgW="609600" imgH="228600" progId="Equation.3">
                  <p:embed/>
                </p:oleObj>
              </mc:Choice>
              <mc:Fallback>
                <p:oleObj name="" r:id="rId7" imgW="609600" imgH="228600" progId="Equation.3">
                  <p:embed/>
                  <p:pic>
                    <p:nvPicPr>
                      <p:cNvPr id="0" name="图片 3098"/>
                      <p:cNvPicPr/>
                      <p:nvPr/>
                    </p:nvPicPr>
                    <p:blipFill>
                      <a:blip r:embed="rId8"/>
                      <a:stretch>
                        <a:fillRect/>
                      </a:stretch>
                    </p:blipFill>
                    <p:spPr>
                      <a:xfrm>
                        <a:off x="3059113" y="5373688"/>
                        <a:ext cx="1584325" cy="593725"/>
                      </a:xfrm>
                      <a:prstGeom prst="rect">
                        <a:avLst/>
                      </a:prstGeom>
                      <a:noFill/>
                      <a:ln w="38100">
                        <a:noFill/>
                        <a:miter/>
                      </a:ln>
                    </p:spPr>
                  </p:pic>
                </p:oleObj>
              </mc:Fallback>
            </mc:AlternateContent>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Rectangle 2"/>
          <p:cNvSpPr>
            <a:spLocks noGrp="1"/>
          </p:cNvSpPr>
          <p:nvPr>
            <p:ph type="title"/>
          </p:nvPr>
        </p:nvSpPr>
        <p:spPr/>
        <p:txBody>
          <a:bodyPr vert="horz" wrap="square" lIns="91440" tIns="45720" rIns="91440" bIns="45720" anchor="b"/>
          <a:p>
            <a:pPr eaLnBrk="1" hangingPunct="1"/>
            <a:r>
              <a:rPr lang="zh-CN" altLang="en-US" dirty="0"/>
              <a:t>图示：</a:t>
            </a:r>
            <a:endParaRPr lang="zh-CN" altLang="en-US" dirty="0"/>
          </a:p>
        </p:txBody>
      </p:sp>
      <p:sp>
        <p:nvSpPr>
          <p:cNvPr id="20483" name="Rectangle 4"/>
          <p:cNvSpPr/>
          <p:nvPr/>
        </p:nvSpPr>
        <p:spPr>
          <a:xfrm>
            <a:off x="1143000" y="3352800"/>
            <a:ext cx="2667000" cy="1981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r>
              <a:rPr lang="zh-CN" altLang="en-US" sz="3200" b="1" dirty="0">
                <a:latin typeface="Tahoma" panose="020B0604030504040204" pitchFamily="34" charset="0"/>
              </a:rPr>
              <a:t>阶段</a:t>
            </a:r>
            <a:r>
              <a:rPr lang="en-US" altLang="zh-CN" sz="3200" b="1">
                <a:latin typeface="Tahoma" panose="020B0604030504040204" pitchFamily="34" charset="0"/>
              </a:rPr>
              <a:t>k</a:t>
            </a:r>
            <a:endParaRPr lang="en-US" altLang="zh-CN" sz="3200" b="1">
              <a:latin typeface="Tahoma" panose="020B0604030504040204" pitchFamily="34" charset="0"/>
            </a:endParaRPr>
          </a:p>
          <a:p>
            <a:pPr algn="ctr"/>
            <a:r>
              <a:rPr lang="en-US" altLang="zh-CN" sz="3200" b="1">
                <a:latin typeface="Tahoma" panose="020B0604030504040204" pitchFamily="34" charset="0"/>
              </a:rPr>
              <a:t>T(</a:t>
            </a:r>
            <a:r>
              <a:rPr lang="en-US" altLang="zh-CN" sz="3200" b="1" err="1">
                <a:latin typeface="Tahoma" panose="020B0604030504040204" pitchFamily="34" charset="0"/>
              </a:rPr>
              <a:t>s</a:t>
            </a:r>
            <a:r>
              <a:rPr lang="en-US" altLang="zh-CN" sz="3200" b="1" baseline="-25000" err="1">
                <a:latin typeface="Tahoma" panose="020B0604030504040204" pitchFamily="34" charset="0"/>
              </a:rPr>
              <a:t>k</a:t>
            </a:r>
            <a:r>
              <a:rPr lang="en-US" altLang="zh-CN" sz="3200" b="1" err="1">
                <a:latin typeface="Tahoma" panose="020B0604030504040204" pitchFamily="34" charset="0"/>
              </a:rPr>
              <a:t>,x</a:t>
            </a:r>
            <a:r>
              <a:rPr lang="en-US" altLang="zh-CN" sz="3200" b="1" baseline="-25000" err="1">
                <a:latin typeface="Tahoma" panose="020B0604030504040204" pitchFamily="34" charset="0"/>
              </a:rPr>
              <a:t>k</a:t>
            </a:r>
            <a:r>
              <a:rPr lang="en-US" altLang="zh-CN" sz="3200" b="1">
                <a:latin typeface="Tahoma" panose="020B0604030504040204" pitchFamily="34" charset="0"/>
              </a:rPr>
              <a:t>)</a:t>
            </a:r>
            <a:endParaRPr lang="en-US" altLang="zh-CN" sz="3200" b="1">
              <a:latin typeface="Tahoma" panose="020B0604030504040204" pitchFamily="34" charset="0"/>
            </a:endParaRPr>
          </a:p>
        </p:txBody>
      </p:sp>
      <p:sp>
        <p:nvSpPr>
          <p:cNvPr id="20484" name="Rectangle 5"/>
          <p:cNvSpPr/>
          <p:nvPr/>
        </p:nvSpPr>
        <p:spPr>
          <a:xfrm>
            <a:off x="5410200" y="3352800"/>
            <a:ext cx="2667000" cy="1981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p>
            <a:pPr algn="ctr"/>
            <a:endParaRPr lang="en-US" altLang="zh-CN" sz="3200" b="1">
              <a:latin typeface="Tahoma" panose="020B0604030504040204" pitchFamily="34" charset="0"/>
            </a:endParaRPr>
          </a:p>
          <a:p>
            <a:pPr algn="ctr"/>
            <a:r>
              <a:rPr lang="zh-CN" altLang="en-US" sz="3200" b="1" dirty="0">
                <a:latin typeface="Tahoma" panose="020B0604030504040204" pitchFamily="34" charset="0"/>
              </a:rPr>
              <a:t>阶段</a:t>
            </a:r>
            <a:r>
              <a:rPr lang="en-US" altLang="zh-CN" sz="3200" b="1">
                <a:latin typeface="Tahoma" panose="020B0604030504040204" pitchFamily="34" charset="0"/>
              </a:rPr>
              <a:t>k+1</a:t>
            </a:r>
            <a:endParaRPr lang="en-US" altLang="zh-CN" sz="3200" b="1">
              <a:latin typeface="Tahoma" panose="020B0604030504040204" pitchFamily="34" charset="0"/>
            </a:endParaRPr>
          </a:p>
          <a:p>
            <a:pPr algn="ctr"/>
            <a:r>
              <a:rPr lang="en-US" altLang="zh-CN" sz="3200" b="1">
                <a:latin typeface="Tahoma" panose="020B0604030504040204" pitchFamily="34" charset="0"/>
              </a:rPr>
              <a:t>T(s</a:t>
            </a:r>
            <a:r>
              <a:rPr lang="en-US" altLang="zh-CN" sz="3200" b="1" baseline="-25000">
                <a:latin typeface="Tahoma" panose="020B0604030504040204" pitchFamily="34" charset="0"/>
              </a:rPr>
              <a:t>k+1</a:t>
            </a:r>
            <a:r>
              <a:rPr lang="en-US" altLang="zh-CN" sz="3200" b="1">
                <a:latin typeface="Tahoma" panose="020B0604030504040204" pitchFamily="34" charset="0"/>
              </a:rPr>
              <a:t>,x</a:t>
            </a:r>
            <a:r>
              <a:rPr lang="en-US" altLang="zh-CN" sz="3200" b="1" baseline="-25000">
                <a:latin typeface="Tahoma" panose="020B0604030504040204" pitchFamily="34" charset="0"/>
              </a:rPr>
              <a:t>k+1</a:t>
            </a:r>
            <a:r>
              <a:rPr lang="en-US" altLang="zh-CN" sz="3200" b="1">
                <a:latin typeface="Tahoma" panose="020B0604030504040204" pitchFamily="34" charset="0"/>
              </a:rPr>
              <a:t>)</a:t>
            </a:r>
            <a:endParaRPr lang="en-US" altLang="zh-CN" sz="3200" b="1">
              <a:latin typeface="Tahoma" panose="020B0604030504040204" pitchFamily="34" charset="0"/>
            </a:endParaRPr>
          </a:p>
          <a:p>
            <a:pPr algn="ctr"/>
            <a:endParaRPr lang="en-US" altLang="zh-CN">
              <a:latin typeface="Tahoma" panose="020B0604030504040204" pitchFamily="34" charset="0"/>
            </a:endParaRPr>
          </a:p>
        </p:txBody>
      </p:sp>
      <p:sp>
        <p:nvSpPr>
          <p:cNvPr id="20485" name="Line 6"/>
          <p:cNvSpPr/>
          <p:nvPr/>
        </p:nvSpPr>
        <p:spPr>
          <a:xfrm>
            <a:off x="0" y="4343400"/>
            <a:ext cx="1219200" cy="0"/>
          </a:xfrm>
          <a:prstGeom prst="line">
            <a:avLst/>
          </a:prstGeom>
          <a:ln w="57150" cap="flat" cmpd="sng">
            <a:solidFill>
              <a:schemeClr val="tx1"/>
            </a:solidFill>
            <a:prstDash val="solid"/>
            <a:miter/>
            <a:headEnd type="none" w="med" len="med"/>
            <a:tailEnd type="triangle" w="lg" len="lg"/>
          </a:ln>
        </p:spPr>
      </p:sp>
      <p:sp>
        <p:nvSpPr>
          <p:cNvPr id="20486" name="Text Box 7"/>
          <p:cNvSpPr txBox="1"/>
          <p:nvPr/>
        </p:nvSpPr>
        <p:spPr>
          <a:xfrm>
            <a:off x="152400" y="3733800"/>
            <a:ext cx="914400" cy="1068388"/>
          </a:xfrm>
          <a:prstGeom prst="rect">
            <a:avLst/>
          </a:prstGeom>
          <a:noFill/>
          <a:ln w="9525">
            <a:noFill/>
          </a:ln>
        </p:spPr>
        <p:txBody>
          <a:bodyPr lIns="0" tIns="0" rIns="0" bIns="0" anchor="ctr">
            <a:spAutoFit/>
          </a:bodyPr>
          <a:p>
            <a:pPr algn="ctr">
              <a:spcBef>
                <a:spcPct val="50000"/>
              </a:spcBef>
            </a:pPr>
            <a:r>
              <a:rPr lang="zh-CN" altLang="en-US" b="1" dirty="0">
                <a:latin typeface="Tahoma" panose="020B0604030504040204" pitchFamily="34" charset="0"/>
              </a:rPr>
              <a:t>状态</a:t>
            </a:r>
            <a:endParaRPr lang="zh-CN" altLang="en-US" b="1" dirty="0">
              <a:latin typeface="Tahoma" panose="020B0604030504040204" pitchFamily="34" charset="0"/>
            </a:endParaRPr>
          </a:p>
          <a:p>
            <a:pPr algn="ctr">
              <a:spcBef>
                <a:spcPct val="50000"/>
              </a:spcBef>
            </a:pPr>
            <a:r>
              <a:rPr lang="en-US" altLang="zh-CN" b="1" err="1">
                <a:latin typeface="Tahoma" panose="020B0604030504040204" pitchFamily="34" charset="0"/>
              </a:rPr>
              <a:t>s</a:t>
            </a:r>
            <a:r>
              <a:rPr lang="en-US" altLang="zh-CN" b="1" baseline="-25000" err="1">
                <a:latin typeface="Tahoma" panose="020B0604030504040204" pitchFamily="34" charset="0"/>
              </a:rPr>
              <a:t>k</a:t>
            </a:r>
            <a:endParaRPr lang="en-US" altLang="zh-CN" b="1">
              <a:latin typeface="Tahoma" panose="020B0604030504040204" pitchFamily="34" charset="0"/>
            </a:endParaRPr>
          </a:p>
        </p:txBody>
      </p:sp>
      <p:sp>
        <p:nvSpPr>
          <p:cNvPr id="20487" name="Text Box 8"/>
          <p:cNvSpPr txBox="1"/>
          <p:nvPr/>
        </p:nvSpPr>
        <p:spPr>
          <a:xfrm>
            <a:off x="4191000" y="3810000"/>
            <a:ext cx="914400" cy="1068388"/>
          </a:xfrm>
          <a:prstGeom prst="rect">
            <a:avLst/>
          </a:prstGeom>
          <a:noFill/>
          <a:ln w="9525">
            <a:noFill/>
          </a:ln>
        </p:spPr>
        <p:txBody>
          <a:bodyPr lIns="0" tIns="0" rIns="0" bIns="0" anchor="ctr">
            <a:spAutoFit/>
          </a:bodyPr>
          <a:p>
            <a:pPr algn="ctr">
              <a:spcBef>
                <a:spcPct val="50000"/>
              </a:spcBef>
            </a:pPr>
            <a:r>
              <a:rPr lang="zh-CN" altLang="en-US" b="1" dirty="0">
                <a:latin typeface="Tahoma" panose="020B0604030504040204" pitchFamily="34" charset="0"/>
              </a:rPr>
              <a:t>状态</a:t>
            </a:r>
            <a:endParaRPr lang="zh-CN" altLang="en-US" b="1" dirty="0">
              <a:latin typeface="Tahoma" panose="020B0604030504040204" pitchFamily="34" charset="0"/>
            </a:endParaRPr>
          </a:p>
          <a:p>
            <a:pPr algn="ctr">
              <a:spcBef>
                <a:spcPct val="50000"/>
              </a:spcBef>
            </a:pPr>
            <a:r>
              <a:rPr lang="en-US" altLang="zh-CN" b="1">
                <a:latin typeface="Tahoma" panose="020B0604030504040204" pitchFamily="34" charset="0"/>
              </a:rPr>
              <a:t>S</a:t>
            </a:r>
            <a:r>
              <a:rPr lang="en-US" altLang="zh-CN" b="1" baseline="-25000">
                <a:latin typeface="Tahoma" panose="020B0604030504040204" pitchFamily="34" charset="0"/>
              </a:rPr>
              <a:t>k+1</a:t>
            </a:r>
            <a:endParaRPr lang="en-US" altLang="zh-CN" b="1">
              <a:latin typeface="Tahoma" panose="020B0604030504040204" pitchFamily="34" charset="0"/>
            </a:endParaRPr>
          </a:p>
        </p:txBody>
      </p:sp>
      <p:sp>
        <p:nvSpPr>
          <p:cNvPr id="20488" name="Text Box 9"/>
          <p:cNvSpPr txBox="1"/>
          <p:nvPr/>
        </p:nvSpPr>
        <p:spPr>
          <a:xfrm>
            <a:off x="8229600" y="3810000"/>
            <a:ext cx="914400" cy="1068388"/>
          </a:xfrm>
          <a:prstGeom prst="rect">
            <a:avLst/>
          </a:prstGeom>
          <a:noFill/>
          <a:ln w="9525">
            <a:noFill/>
          </a:ln>
        </p:spPr>
        <p:txBody>
          <a:bodyPr lIns="0" tIns="0" rIns="0" bIns="0" anchor="ctr">
            <a:spAutoFit/>
          </a:bodyPr>
          <a:p>
            <a:pPr algn="ctr">
              <a:spcBef>
                <a:spcPct val="50000"/>
              </a:spcBef>
            </a:pPr>
            <a:r>
              <a:rPr lang="zh-CN" altLang="en-US" b="1" dirty="0">
                <a:latin typeface="Tahoma" panose="020B0604030504040204" pitchFamily="34" charset="0"/>
              </a:rPr>
              <a:t>状态</a:t>
            </a:r>
            <a:endParaRPr lang="zh-CN" altLang="en-US" b="1" dirty="0">
              <a:latin typeface="Tahoma" panose="020B0604030504040204" pitchFamily="34" charset="0"/>
            </a:endParaRPr>
          </a:p>
          <a:p>
            <a:pPr algn="ctr">
              <a:spcBef>
                <a:spcPct val="50000"/>
              </a:spcBef>
            </a:pPr>
            <a:r>
              <a:rPr lang="en-US" altLang="zh-CN" b="1">
                <a:latin typeface="Tahoma" panose="020B0604030504040204" pitchFamily="34" charset="0"/>
              </a:rPr>
              <a:t>S</a:t>
            </a:r>
            <a:r>
              <a:rPr lang="en-US" altLang="zh-CN" b="1" baseline="-25000">
                <a:latin typeface="Tahoma" panose="020B0604030504040204" pitchFamily="34" charset="0"/>
              </a:rPr>
              <a:t>k+2</a:t>
            </a:r>
            <a:endParaRPr lang="en-US" altLang="zh-CN" b="1">
              <a:latin typeface="Tahoma" panose="020B0604030504040204" pitchFamily="34" charset="0"/>
            </a:endParaRPr>
          </a:p>
        </p:txBody>
      </p:sp>
      <p:sp>
        <p:nvSpPr>
          <p:cNvPr id="20489" name="Line 10"/>
          <p:cNvSpPr/>
          <p:nvPr/>
        </p:nvSpPr>
        <p:spPr>
          <a:xfrm>
            <a:off x="3810000" y="4343400"/>
            <a:ext cx="1600200" cy="0"/>
          </a:xfrm>
          <a:prstGeom prst="line">
            <a:avLst/>
          </a:prstGeom>
          <a:ln w="57150" cap="flat" cmpd="sng">
            <a:solidFill>
              <a:schemeClr val="tx1"/>
            </a:solidFill>
            <a:prstDash val="solid"/>
            <a:miter/>
            <a:headEnd type="none" w="med" len="med"/>
            <a:tailEnd type="triangle" w="lg" len="lg"/>
          </a:ln>
        </p:spPr>
      </p:sp>
      <p:sp>
        <p:nvSpPr>
          <p:cNvPr id="20490" name="Line 11"/>
          <p:cNvSpPr/>
          <p:nvPr/>
        </p:nvSpPr>
        <p:spPr>
          <a:xfrm>
            <a:off x="8153400" y="4419600"/>
            <a:ext cx="990600" cy="0"/>
          </a:xfrm>
          <a:prstGeom prst="line">
            <a:avLst/>
          </a:prstGeom>
          <a:ln w="57150" cap="flat" cmpd="sng">
            <a:solidFill>
              <a:schemeClr val="tx1"/>
            </a:solidFill>
            <a:prstDash val="solid"/>
            <a:miter/>
            <a:headEnd type="none" w="med" len="med"/>
            <a:tailEnd type="triangle" w="lg" len="lg"/>
          </a:ln>
        </p:spPr>
      </p:sp>
      <p:sp>
        <p:nvSpPr>
          <p:cNvPr id="20491" name="Text Box 12"/>
          <p:cNvSpPr txBox="1"/>
          <p:nvPr/>
        </p:nvSpPr>
        <p:spPr>
          <a:xfrm>
            <a:off x="2133600" y="1219200"/>
            <a:ext cx="1676400" cy="1066800"/>
          </a:xfrm>
          <a:prstGeom prst="rect">
            <a:avLst/>
          </a:prstGeom>
          <a:noFill/>
          <a:ln w="9525">
            <a:noFill/>
          </a:ln>
        </p:spPr>
        <p:txBody>
          <a:bodyPr>
            <a:spAutoFit/>
          </a:bodyPr>
          <a:p>
            <a:pPr>
              <a:spcBef>
                <a:spcPct val="50000"/>
              </a:spcBef>
            </a:pPr>
            <a:r>
              <a:rPr lang="zh-CN" altLang="en-US" sz="3200" b="1" dirty="0">
                <a:latin typeface="Tahoma" panose="020B0604030504040204" pitchFamily="34" charset="0"/>
              </a:rPr>
              <a:t>决策</a:t>
            </a:r>
            <a:r>
              <a:rPr lang="en-US" altLang="zh-CN" sz="3200" b="1" err="1">
                <a:latin typeface="Tahoma" panose="020B0604030504040204" pitchFamily="34" charset="0"/>
              </a:rPr>
              <a:t>x</a:t>
            </a:r>
            <a:r>
              <a:rPr lang="en-US" altLang="zh-CN" sz="3200" b="1" baseline="-25000" err="1">
                <a:latin typeface="Tahoma" panose="020B0604030504040204" pitchFamily="34" charset="0"/>
              </a:rPr>
              <a:t>k</a:t>
            </a:r>
            <a:r>
              <a:rPr lang="en-US" altLang="zh-CN" sz="3200" b="1">
                <a:latin typeface="Tahoma" panose="020B0604030504040204" pitchFamily="34" charset="0"/>
              </a:rPr>
              <a:t>(</a:t>
            </a:r>
            <a:r>
              <a:rPr lang="en-US" altLang="zh-CN" sz="3200" b="1" err="1">
                <a:latin typeface="Tahoma" panose="020B0604030504040204" pitchFamily="34" charset="0"/>
              </a:rPr>
              <a:t>s</a:t>
            </a:r>
            <a:r>
              <a:rPr lang="en-US" altLang="zh-CN" sz="3200" b="1" baseline="-25000" err="1">
                <a:latin typeface="Tahoma" panose="020B0604030504040204" pitchFamily="34" charset="0"/>
              </a:rPr>
              <a:t>k</a:t>
            </a:r>
            <a:r>
              <a:rPr lang="en-US" altLang="zh-CN" sz="3200" b="1">
                <a:latin typeface="Tahoma" panose="020B0604030504040204" pitchFamily="34" charset="0"/>
              </a:rPr>
              <a:t>)</a:t>
            </a:r>
            <a:endParaRPr lang="en-US" altLang="zh-CN" sz="3200" b="1">
              <a:latin typeface="Tahoma" panose="020B0604030504040204" pitchFamily="34" charset="0"/>
            </a:endParaRPr>
          </a:p>
        </p:txBody>
      </p:sp>
      <p:sp>
        <p:nvSpPr>
          <p:cNvPr id="20492" name="Line 13"/>
          <p:cNvSpPr/>
          <p:nvPr/>
        </p:nvSpPr>
        <p:spPr>
          <a:xfrm>
            <a:off x="2514600" y="2438400"/>
            <a:ext cx="0" cy="914400"/>
          </a:xfrm>
          <a:prstGeom prst="line">
            <a:avLst/>
          </a:prstGeom>
          <a:ln w="57150" cap="flat" cmpd="sng">
            <a:solidFill>
              <a:schemeClr val="tx1"/>
            </a:solidFill>
            <a:prstDash val="solid"/>
            <a:miter/>
            <a:headEnd type="none" w="med" len="med"/>
            <a:tailEnd type="triangle" w="lg" len="lg"/>
          </a:ln>
        </p:spPr>
      </p:sp>
      <p:sp>
        <p:nvSpPr>
          <p:cNvPr id="20493" name="Text Box 14"/>
          <p:cNvSpPr txBox="1"/>
          <p:nvPr/>
        </p:nvSpPr>
        <p:spPr>
          <a:xfrm>
            <a:off x="5867400" y="1295400"/>
            <a:ext cx="2895600" cy="971550"/>
          </a:xfrm>
          <a:prstGeom prst="rect">
            <a:avLst/>
          </a:prstGeom>
          <a:noFill/>
          <a:ln w="9525">
            <a:noFill/>
          </a:ln>
        </p:spPr>
        <p:txBody>
          <a:bodyPr>
            <a:spAutoFit/>
          </a:bodyPr>
          <a:p>
            <a:pPr>
              <a:lnSpc>
                <a:spcPct val="80000"/>
              </a:lnSpc>
              <a:spcBef>
                <a:spcPct val="50000"/>
              </a:spcBef>
            </a:pPr>
            <a:r>
              <a:rPr lang="zh-CN" altLang="en-US" sz="3200" b="1" dirty="0">
                <a:latin typeface="Tahoma" panose="020B0604030504040204" pitchFamily="34" charset="0"/>
              </a:rPr>
              <a:t>决策</a:t>
            </a:r>
            <a:endParaRPr lang="zh-CN" altLang="en-US" sz="3200" b="1" dirty="0">
              <a:latin typeface="Tahoma" panose="020B0604030504040204" pitchFamily="34" charset="0"/>
            </a:endParaRPr>
          </a:p>
          <a:p>
            <a:pPr>
              <a:lnSpc>
                <a:spcPct val="50000"/>
              </a:lnSpc>
              <a:spcBef>
                <a:spcPct val="50000"/>
              </a:spcBef>
            </a:pPr>
            <a:r>
              <a:rPr lang="en-US" altLang="zh-CN" sz="3200" b="1">
                <a:latin typeface="Tahoma" panose="020B0604030504040204" pitchFamily="34" charset="0"/>
              </a:rPr>
              <a:t>x</a:t>
            </a:r>
            <a:r>
              <a:rPr lang="en-US" altLang="zh-CN" sz="3200" b="1" baseline="-25000">
                <a:latin typeface="Tahoma" panose="020B0604030504040204" pitchFamily="34" charset="0"/>
              </a:rPr>
              <a:t>k+1</a:t>
            </a:r>
            <a:r>
              <a:rPr lang="en-US" altLang="zh-CN" sz="3200" b="1">
                <a:latin typeface="Tahoma" panose="020B0604030504040204" pitchFamily="34" charset="0"/>
              </a:rPr>
              <a:t>(s</a:t>
            </a:r>
            <a:r>
              <a:rPr lang="en-US" altLang="zh-CN" sz="3200" b="1" baseline="-25000">
                <a:latin typeface="Tahoma" panose="020B0604030504040204" pitchFamily="34" charset="0"/>
              </a:rPr>
              <a:t>k+1</a:t>
            </a:r>
            <a:r>
              <a:rPr lang="en-US" altLang="zh-CN" sz="3200" b="1">
                <a:latin typeface="Tahoma" panose="020B0604030504040204" pitchFamily="34" charset="0"/>
              </a:rPr>
              <a:t>)</a:t>
            </a:r>
            <a:endParaRPr lang="en-US" altLang="zh-CN" sz="3200" b="1">
              <a:latin typeface="Tahoma" panose="020B0604030504040204" pitchFamily="34" charset="0"/>
            </a:endParaRPr>
          </a:p>
        </p:txBody>
      </p:sp>
      <p:sp>
        <p:nvSpPr>
          <p:cNvPr id="20494" name="Line 15"/>
          <p:cNvSpPr/>
          <p:nvPr/>
        </p:nvSpPr>
        <p:spPr>
          <a:xfrm>
            <a:off x="6629400" y="2438400"/>
            <a:ext cx="0" cy="914400"/>
          </a:xfrm>
          <a:prstGeom prst="line">
            <a:avLst/>
          </a:prstGeom>
          <a:ln w="57150" cap="flat" cmpd="sng">
            <a:solidFill>
              <a:schemeClr val="tx1"/>
            </a:solidFill>
            <a:prstDash val="solid"/>
            <a:miter/>
            <a:headEnd type="none" w="med" len="med"/>
            <a:tailEnd type="triangle" w="lg" len="lg"/>
          </a:ln>
        </p:spPr>
      </p:sp>
      <p:sp>
        <p:nvSpPr>
          <p:cNvPr id="20495" name="Text Box 16"/>
          <p:cNvSpPr txBox="1"/>
          <p:nvPr/>
        </p:nvSpPr>
        <p:spPr>
          <a:xfrm>
            <a:off x="1752600" y="5943600"/>
            <a:ext cx="1676400" cy="579438"/>
          </a:xfrm>
          <a:prstGeom prst="rect">
            <a:avLst/>
          </a:prstGeom>
          <a:noFill/>
          <a:ln w="9525">
            <a:noFill/>
          </a:ln>
        </p:spPr>
        <p:txBody>
          <a:bodyPr>
            <a:spAutoFit/>
          </a:bodyPr>
          <a:p>
            <a:pPr>
              <a:spcBef>
                <a:spcPct val="50000"/>
              </a:spcBef>
            </a:pPr>
            <a:r>
              <a:rPr lang="en-US" altLang="zh-CN" sz="3200" b="1" err="1">
                <a:latin typeface="Tahoma" panose="020B0604030504040204" pitchFamily="34" charset="0"/>
              </a:rPr>
              <a:t>r</a:t>
            </a:r>
            <a:r>
              <a:rPr lang="en-US" altLang="zh-CN" sz="3200" b="1" baseline="-25000" err="1">
                <a:latin typeface="Tahoma" panose="020B0604030504040204" pitchFamily="34" charset="0"/>
              </a:rPr>
              <a:t>k</a:t>
            </a:r>
            <a:r>
              <a:rPr lang="en-US" altLang="zh-CN" sz="3200" b="1">
                <a:latin typeface="Tahoma" panose="020B0604030504040204" pitchFamily="34" charset="0"/>
              </a:rPr>
              <a:t>(</a:t>
            </a:r>
            <a:r>
              <a:rPr lang="en-US" altLang="zh-CN" sz="3200" b="1" err="1">
                <a:latin typeface="Tahoma" panose="020B0604030504040204" pitchFamily="34" charset="0"/>
              </a:rPr>
              <a:t>s</a:t>
            </a:r>
            <a:r>
              <a:rPr lang="en-US" altLang="zh-CN" sz="3200" b="1" baseline="-25000" err="1">
                <a:latin typeface="Tahoma" panose="020B0604030504040204" pitchFamily="34" charset="0"/>
              </a:rPr>
              <a:t>k</a:t>
            </a:r>
            <a:r>
              <a:rPr lang="en-US" altLang="zh-CN" sz="3200" b="1" err="1">
                <a:latin typeface="Tahoma" panose="020B0604030504040204" pitchFamily="34" charset="0"/>
              </a:rPr>
              <a:t>,x</a:t>
            </a:r>
            <a:r>
              <a:rPr lang="en-US" altLang="zh-CN" sz="3200" b="1" baseline="-25000" err="1">
                <a:latin typeface="Tahoma" panose="020B0604030504040204" pitchFamily="34" charset="0"/>
              </a:rPr>
              <a:t>k</a:t>
            </a:r>
            <a:r>
              <a:rPr lang="en-US" altLang="zh-CN" sz="3200" b="1">
                <a:latin typeface="Tahoma" panose="020B0604030504040204" pitchFamily="34" charset="0"/>
              </a:rPr>
              <a:t>)</a:t>
            </a:r>
            <a:endParaRPr lang="en-US" altLang="zh-CN" sz="3200" b="1">
              <a:latin typeface="Tahoma" panose="020B0604030504040204" pitchFamily="34" charset="0"/>
            </a:endParaRPr>
          </a:p>
        </p:txBody>
      </p:sp>
      <p:sp>
        <p:nvSpPr>
          <p:cNvPr id="20496" name="Text Box 17"/>
          <p:cNvSpPr txBox="1"/>
          <p:nvPr/>
        </p:nvSpPr>
        <p:spPr>
          <a:xfrm>
            <a:off x="5181600" y="5943600"/>
            <a:ext cx="3276600" cy="579438"/>
          </a:xfrm>
          <a:prstGeom prst="rect">
            <a:avLst/>
          </a:prstGeom>
          <a:noFill/>
          <a:ln w="9525">
            <a:noFill/>
          </a:ln>
        </p:spPr>
        <p:txBody>
          <a:bodyPr>
            <a:spAutoFit/>
          </a:bodyPr>
          <a:p>
            <a:pPr>
              <a:spcBef>
                <a:spcPct val="50000"/>
              </a:spcBef>
            </a:pPr>
            <a:r>
              <a:rPr lang="en-US" altLang="zh-CN" sz="3200" b="1">
                <a:latin typeface="Tahoma" panose="020B0604030504040204" pitchFamily="34" charset="0"/>
              </a:rPr>
              <a:t>r</a:t>
            </a:r>
            <a:r>
              <a:rPr lang="en-US" altLang="zh-CN" sz="3200" b="1" baseline="-25000">
                <a:latin typeface="Tahoma" panose="020B0604030504040204" pitchFamily="34" charset="0"/>
              </a:rPr>
              <a:t>k+1</a:t>
            </a:r>
            <a:r>
              <a:rPr lang="en-US" altLang="zh-CN" sz="3200" b="1">
                <a:latin typeface="Tahoma" panose="020B0604030504040204" pitchFamily="34" charset="0"/>
              </a:rPr>
              <a:t>(s</a:t>
            </a:r>
            <a:r>
              <a:rPr lang="en-US" altLang="zh-CN" sz="3200" b="1" baseline="-25000">
                <a:latin typeface="Tahoma" panose="020B0604030504040204" pitchFamily="34" charset="0"/>
              </a:rPr>
              <a:t>k+1</a:t>
            </a:r>
            <a:r>
              <a:rPr lang="en-US" altLang="zh-CN" sz="3200" b="1">
                <a:latin typeface="Tahoma" panose="020B0604030504040204" pitchFamily="34" charset="0"/>
              </a:rPr>
              <a:t>,x</a:t>
            </a:r>
            <a:r>
              <a:rPr lang="en-US" altLang="zh-CN" sz="3200" b="1" baseline="-25000">
                <a:latin typeface="Tahoma" panose="020B0604030504040204" pitchFamily="34" charset="0"/>
              </a:rPr>
              <a:t>k+1</a:t>
            </a:r>
            <a:r>
              <a:rPr lang="en-US" altLang="zh-CN" sz="3200" b="1">
                <a:latin typeface="Tahoma" panose="020B0604030504040204" pitchFamily="34" charset="0"/>
              </a:rPr>
              <a:t>)</a:t>
            </a:r>
            <a:endParaRPr lang="en-US" altLang="zh-CN" sz="3200" b="1">
              <a:latin typeface="Tahoma" panose="020B0604030504040204" pitchFamily="34" charset="0"/>
            </a:endParaRPr>
          </a:p>
        </p:txBody>
      </p:sp>
      <p:cxnSp>
        <p:nvCxnSpPr>
          <p:cNvPr id="20497" name="AutoShape 18"/>
          <p:cNvCxnSpPr>
            <a:stCxn id="20483" idx="2"/>
            <a:endCxn id="20495" idx="1"/>
          </p:cNvCxnSpPr>
          <p:nvPr/>
        </p:nvCxnSpPr>
        <p:spPr>
          <a:xfrm rot="5400000">
            <a:off x="1663700" y="5421313"/>
            <a:ext cx="900113" cy="723900"/>
          </a:xfrm>
          <a:prstGeom prst="curvedConnector4">
            <a:avLst>
              <a:gd name="adj1" fmla="val 33861"/>
              <a:gd name="adj2" fmla="val 131579"/>
            </a:avLst>
          </a:prstGeom>
          <a:ln w="38100" cap="flat" cmpd="sng">
            <a:solidFill>
              <a:schemeClr val="tx1"/>
            </a:solidFill>
            <a:prstDash val="solid"/>
            <a:miter/>
            <a:headEnd type="none" w="med" len="med"/>
            <a:tailEnd type="triangle" w="med" len="med"/>
          </a:ln>
        </p:spPr>
      </p:cxnSp>
      <p:cxnSp>
        <p:nvCxnSpPr>
          <p:cNvPr id="20498" name="AutoShape 19"/>
          <p:cNvCxnSpPr>
            <a:stCxn id="20484" idx="2"/>
            <a:endCxn id="20496" idx="1"/>
          </p:cNvCxnSpPr>
          <p:nvPr/>
        </p:nvCxnSpPr>
        <p:spPr>
          <a:xfrm rot="5400000">
            <a:off x="5511800" y="5002213"/>
            <a:ext cx="900113" cy="1562100"/>
          </a:xfrm>
          <a:prstGeom prst="curvedConnector4">
            <a:avLst>
              <a:gd name="adj1" fmla="val 33861"/>
              <a:gd name="adj2" fmla="val 114634"/>
            </a:avLst>
          </a:prstGeom>
          <a:ln w="38100" cap="flat" cmpd="sng">
            <a:solidFill>
              <a:schemeClr val="tx1"/>
            </a:solidFill>
            <a:prstDash val="solid"/>
            <a:miter/>
            <a:headEnd type="none" w="med" len="med"/>
            <a:tailEnd type="triangle" w="med" len="med"/>
          </a:ln>
        </p:spPr>
      </p:cxnSp>
    </p:spTree>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8" name="矩形 36867"/>
          <p:cNvSpPr/>
          <p:nvPr/>
        </p:nvSpPr>
        <p:spPr>
          <a:xfrm>
            <a:off x="971550" y="765175"/>
            <a:ext cx="7921625" cy="2528888"/>
          </a:xfrm>
          <a:prstGeom prst="rect">
            <a:avLst/>
          </a:prstGeom>
          <a:noFill/>
          <a:ln w="9525">
            <a:noFill/>
          </a:ln>
        </p:spPr>
        <p:txBody>
          <a:bodyPr>
            <a:spAutoFit/>
          </a:bodyPr>
          <a:p>
            <a:r>
              <a:rPr lang="zh-CN" altLang="en-US" sz="3200" dirty="0">
                <a:latin typeface="Tahoma" panose="020B0604030504040204" pitchFamily="34" charset="0"/>
              </a:rPr>
              <a:t>最优指标函数</a:t>
            </a:r>
            <a:r>
              <a:rPr lang="en-US" altLang="zh-CN" sz="3200" dirty="0">
                <a:latin typeface="Tahoma" panose="020B0604030504040204" pitchFamily="34" charset="0"/>
              </a:rPr>
              <a:t>:</a:t>
            </a:r>
            <a:r>
              <a:rPr lang="zh-CN" altLang="en-US" sz="3200" dirty="0">
                <a:latin typeface="Tahoma" panose="020B0604030504040204" pitchFamily="34" charset="0"/>
              </a:rPr>
              <a:t>是指对某一确定状态选取最优策略后得到的指标函数值</a:t>
            </a:r>
            <a:r>
              <a:rPr lang="en-US" altLang="zh-CN" sz="3200" dirty="0">
                <a:latin typeface="Tahoma" panose="020B0604030504040204" pitchFamily="34" charset="0"/>
              </a:rPr>
              <a:t>,</a:t>
            </a:r>
            <a:r>
              <a:rPr lang="zh-CN" altLang="en-US" sz="3200" dirty="0">
                <a:latin typeface="Tahoma" panose="020B0604030504040204" pitchFamily="34" charset="0"/>
              </a:rPr>
              <a:t>也就是对应某一最优子策略的某种效益度量</a:t>
            </a:r>
            <a:r>
              <a:rPr lang="en-US" altLang="zh-CN" sz="3200" dirty="0">
                <a:latin typeface="Tahoma" panose="020B0604030504040204" pitchFamily="34" charset="0"/>
              </a:rPr>
              <a:t>,</a:t>
            </a:r>
            <a:r>
              <a:rPr lang="zh-CN" altLang="en-US" sz="3200" dirty="0">
                <a:latin typeface="Tahoma" panose="020B0604030504040204" pitchFamily="34" charset="0"/>
              </a:rPr>
              <a:t>这个度量值可以是成本</a:t>
            </a:r>
            <a:r>
              <a:rPr lang="en-US" altLang="zh-CN" sz="3200" dirty="0">
                <a:latin typeface="Tahoma" panose="020B0604030504040204" pitchFamily="34" charset="0"/>
              </a:rPr>
              <a:t>,</a:t>
            </a:r>
            <a:r>
              <a:rPr lang="zh-CN" altLang="en-US" sz="3200" dirty="0">
                <a:latin typeface="Tahoma" panose="020B0604030504040204" pitchFamily="34" charset="0"/>
              </a:rPr>
              <a:t>产量</a:t>
            </a:r>
            <a:r>
              <a:rPr lang="en-US" altLang="zh-CN" sz="3200" dirty="0">
                <a:latin typeface="Tahoma" panose="020B0604030504040204" pitchFamily="34" charset="0"/>
              </a:rPr>
              <a:t>,</a:t>
            </a:r>
            <a:r>
              <a:rPr lang="zh-CN" altLang="en-US" sz="3200" dirty="0">
                <a:latin typeface="Tahoma" panose="020B0604030504040204" pitchFamily="34" charset="0"/>
              </a:rPr>
              <a:t>距离等等</a:t>
            </a:r>
            <a:r>
              <a:rPr lang="en-US" altLang="zh-CN" sz="3200" dirty="0">
                <a:latin typeface="Tahoma" panose="020B0604030504040204" pitchFamily="34" charset="0"/>
              </a:rPr>
              <a:t>.</a:t>
            </a:r>
            <a:r>
              <a:rPr lang="zh-CN" altLang="en-US" sz="3200" dirty="0">
                <a:latin typeface="Tahoma" panose="020B0604030504040204" pitchFamily="34" charset="0"/>
              </a:rPr>
              <a:t>对应于从状态</a:t>
            </a:r>
            <a:endParaRPr lang="zh-CN" altLang="en-US" sz="3200" dirty="0">
              <a:latin typeface="Tahoma" panose="020B0604030504040204" pitchFamily="34" charset="0"/>
            </a:endParaRPr>
          </a:p>
          <a:p>
            <a:r>
              <a:rPr lang="zh-CN" altLang="en-US" sz="3200" dirty="0">
                <a:latin typeface="Tahoma" panose="020B0604030504040204" pitchFamily="34" charset="0"/>
              </a:rPr>
              <a:t>出发的最优子策略的效益值记为</a:t>
            </a:r>
            <a:endParaRPr lang="zh-CN" altLang="en-US" sz="3200" dirty="0">
              <a:latin typeface="Tahoma" panose="020B0604030504040204" pitchFamily="34" charset="0"/>
            </a:endParaRPr>
          </a:p>
        </p:txBody>
      </p:sp>
      <p:graphicFrame>
        <p:nvGraphicFramePr>
          <p:cNvPr id="36869" name="对象 36868"/>
          <p:cNvGraphicFramePr/>
          <p:nvPr/>
        </p:nvGraphicFramePr>
        <p:xfrm>
          <a:off x="8316913" y="2205038"/>
          <a:ext cx="447675" cy="619125"/>
        </p:xfrm>
        <a:graphic>
          <a:graphicData uri="http://schemas.openxmlformats.org/presentationml/2006/ole">
            <mc:AlternateContent xmlns:mc="http://schemas.openxmlformats.org/markup-compatibility/2006">
              <mc:Choice xmlns:v="urn:schemas-microsoft-com:vml" Requires="v">
                <p:oleObj spid="_x0000_s3105" name="" r:id="rId1" imgW="165100" imgH="228600" progId="Equation.3">
                  <p:embed/>
                </p:oleObj>
              </mc:Choice>
              <mc:Fallback>
                <p:oleObj name="" r:id="rId1" imgW="165100" imgH="228600" progId="Equation.3">
                  <p:embed/>
                  <p:pic>
                    <p:nvPicPr>
                      <p:cNvPr id="0" name="图片 3104"/>
                      <p:cNvPicPr/>
                      <p:nvPr/>
                    </p:nvPicPr>
                    <p:blipFill>
                      <a:blip r:embed="rId2"/>
                      <a:stretch>
                        <a:fillRect/>
                      </a:stretch>
                    </p:blipFill>
                    <p:spPr>
                      <a:xfrm>
                        <a:off x="8316913" y="2205038"/>
                        <a:ext cx="447675" cy="619125"/>
                      </a:xfrm>
                      <a:prstGeom prst="rect">
                        <a:avLst/>
                      </a:prstGeom>
                      <a:noFill/>
                      <a:ln w="38100">
                        <a:noFill/>
                        <a:miter/>
                      </a:ln>
                    </p:spPr>
                  </p:pic>
                </p:oleObj>
              </mc:Fallback>
            </mc:AlternateContent>
          </a:graphicData>
        </a:graphic>
      </p:graphicFrame>
      <p:graphicFrame>
        <p:nvGraphicFramePr>
          <p:cNvPr id="36870" name="对象 36869"/>
          <p:cNvGraphicFramePr/>
          <p:nvPr/>
        </p:nvGraphicFramePr>
        <p:xfrm>
          <a:off x="2916238" y="3357563"/>
          <a:ext cx="2520950" cy="612775"/>
        </p:xfrm>
        <a:graphic>
          <a:graphicData uri="http://schemas.openxmlformats.org/presentationml/2006/ole">
            <mc:AlternateContent xmlns:mc="http://schemas.openxmlformats.org/markup-compatibility/2006">
              <mc:Choice xmlns:v="urn:schemas-microsoft-com:vml" Requires="v">
                <p:oleObj spid="_x0000_s3102" name="" r:id="rId3" imgW="989965" imgH="241300" progId="Equation.3">
                  <p:embed/>
                </p:oleObj>
              </mc:Choice>
              <mc:Fallback>
                <p:oleObj name="" r:id="rId3" imgW="989965" imgH="241300" progId="Equation.3">
                  <p:embed/>
                  <p:pic>
                    <p:nvPicPr>
                      <p:cNvPr id="0" name="图片 3101"/>
                      <p:cNvPicPr/>
                      <p:nvPr/>
                    </p:nvPicPr>
                    <p:blipFill>
                      <a:blip r:embed="rId4"/>
                      <a:stretch>
                        <a:fillRect/>
                      </a:stretch>
                    </p:blipFill>
                    <p:spPr>
                      <a:xfrm>
                        <a:off x="2916238" y="3357563"/>
                        <a:ext cx="2520950" cy="612775"/>
                      </a:xfrm>
                      <a:prstGeom prst="rect">
                        <a:avLst/>
                      </a:prstGeom>
                      <a:noFill/>
                      <a:ln w="38100">
                        <a:noFill/>
                        <a:miter/>
                      </a:ln>
                    </p:spPr>
                  </p:pic>
                </p:oleObj>
              </mc:Fallback>
            </mc:AlternateContent>
          </a:graphicData>
        </a:graphic>
      </p:graphicFrame>
      <p:sp>
        <p:nvSpPr>
          <p:cNvPr id="36871" name="矩形 36870"/>
          <p:cNvSpPr/>
          <p:nvPr/>
        </p:nvSpPr>
        <p:spPr>
          <a:xfrm>
            <a:off x="900113" y="4076700"/>
            <a:ext cx="7775575" cy="1554163"/>
          </a:xfrm>
          <a:prstGeom prst="rect">
            <a:avLst/>
          </a:prstGeom>
          <a:noFill/>
          <a:ln w="9525">
            <a:noFill/>
          </a:ln>
        </p:spPr>
        <p:txBody>
          <a:bodyPr>
            <a:spAutoFit/>
          </a:bodyPr>
          <a:p>
            <a:r>
              <a:rPr lang="zh-CN" altLang="en-US" sz="3200" dirty="0">
                <a:latin typeface="Tahoma" panose="020B0604030504040204" pitchFamily="34" charset="0"/>
              </a:rPr>
              <a:t>其中</a:t>
            </a:r>
            <a:r>
              <a:rPr lang="en-US" altLang="zh-CN" sz="3200" dirty="0">
                <a:latin typeface="Tahoma" panose="020B0604030504040204" pitchFamily="34" charset="0"/>
              </a:rPr>
              <a:t>optimization</a:t>
            </a:r>
            <a:r>
              <a:rPr lang="zh-CN" altLang="en-US" sz="3200" dirty="0">
                <a:latin typeface="Tahoma" panose="020B0604030504040204" pitchFamily="34" charset="0"/>
              </a:rPr>
              <a:t>是最优化的意思</a:t>
            </a:r>
            <a:r>
              <a:rPr lang="en-US" altLang="zh-CN" sz="3200" dirty="0">
                <a:latin typeface="Tahoma" panose="020B0604030504040204" pitchFamily="34" charset="0"/>
              </a:rPr>
              <a:t>,</a:t>
            </a:r>
            <a:r>
              <a:rPr lang="zh-CN" altLang="en-US" sz="3200" dirty="0">
                <a:latin typeface="Tahoma" panose="020B0604030504040204" pitchFamily="34" charset="0"/>
              </a:rPr>
              <a:t>在具体问题中</a:t>
            </a:r>
            <a:r>
              <a:rPr lang="en-US" altLang="zh-CN" sz="3200" dirty="0">
                <a:latin typeface="Tahoma" panose="020B0604030504040204" pitchFamily="34" charset="0"/>
              </a:rPr>
              <a:t>,</a:t>
            </a:r>
            <a:r>
              <a:rPr lang="zh-CN" altLang="en-US" sz="3200" dirty="0">
                <a:latin typeface="Tahoma" panose="020B0604030504040204" pitchFamily="34" charset="0"/>
              </a:rPr>
              <a:t>可以是最小化</a:t>
            </a:r>
            <a:r>
              <a:rPr lang="en-US" altLang="zh-CN" sz="3200" dirty="0">
                <a:latin typeface="Tahoma" panose="020B0604030504040204" pitchFamily="34" charset="0"/>
              </a:rPr>
              <a:t>(min)</a:t>
            </a:r>
            <a:r>
              <a:rPr lang="zh-CN" altLang="en-US" sz="3200" dirty="0">
                <a:latin typeface="Tahoma" panose="020B0604030504040204" pitchFamily="34" charset="0"/>
              </a:rPr>
              <a:t>也可以是最大化</a:t>
            </a:r>
            <a:r>
              <a:rPr lang="en-US" altLang="zh-CN" sz="3200">
                <a:latin typeface="Tahoma" panose="020B0604030504040204" pitchFamily="34" charset="0"/>
              </a:rPr>
              <a:t>(max).</a:t>
            </a:r>
            <a:endParaRPr lang="en-US" altLang="zh-CN" sz="3200">
              <a:latin typeface="Tahoma" panose="020B060403050404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2" name="矩形 37891"/>
          <p:cNvSpPr/>
          <p:nvPr/>
        </p:nvSpPr>
        <p:spPr>
          <a:xfrm>
            <a:off x="684213" y="188913"/>
            <a:ext cx="7777162" cy="579437"/>
          </a:xfrm>
          <a:prstGeom prst="rect">
            <a:avLst/>
          </a:prstGeom>
          <a:noFill/>
          <a:ln w="9525">
            <a:noFill/>
          </a:ln>
        </p:spPr>
        <p:txBody>
          <a:bodyPr>
            <a:spAutoFit/>
          </a:bodyPr>
          <a:p>
            <a:r>
              <a:rPr lang="zh-CN" altLang="en-US" sz="3200" dirty="0">
                <a:latin typeface="Tahoma" panose="020B0604030504040204" pitchFamily="34" charset="0"/>
              </a:rPr>
              <a:t>二</a:t>
            </a:r>
            <a:r>
              <a:rPr lang="en-US" altLang="zh-CN" sz="3200" dirty="0">
                <a:latin typeface="Tahoma" panose="020B0604030504040204" pitchFamily="34" charset="0"/>
              </a:rPr>
              <a:t>.</a:t>
            </a:r>
            <a:r>
              <a:rPr lang="zh-CN" altLang="en-US" sz="3200" dirty="0">
                <a:latin typeface="Tahoma" panose="020B0604030504040204" pitchFamily="34" charset="0"/>
              </a:rPr>
              <a:t>最优化原理与动态规划基本方程</a:t>
            </a:r>
            <a:endParaRPr lang="zh-CN" altLang="en-US" sz="3200" dirty="0">
              <a:latin typeface="Tahoma" panose="020B0604030504040204" pitchFamily="34" charset="0"/>
            </a:endParaRPr>
          </a:p>
        </p:txBody>
      </p:sp>
      <p:sp>
        <p:nvSpPr>
          <p:cNvPr id="37893" name="矩形 37892"/>
          <p:cNvSpPr/>
          <p:nvPr/>
        </p:nvSpPr>
        <p:spPr>
          <a:xfrm>
            <a:off x="323850" y="836613"/>
            <a:ext cx="8569325" cy="2041525"/>
          </a:xfrm>
          <a:prstGeom prst="rect">
            <a:avLst/>
          </a:prstGeom>
          <a:noFill/>
          <a:ln w="9525">
            <a:noFill/>
          </a:ln>
        </p:spPr>
        <p:txBody>
          <a:bodyPr>
            <a:spAutoFit/>
          </a:bodyPr>
          <a:p>
            <a:r>
              <a:rPr lang="zh-CN" altLang="en-US" sz="3200" dirty="0">
                <a:latin typeface="Tahoma" panose="020B0604030504040204" pitchFamily="34" charset="0"/>
              </a:rPr>
              <a:t>贝尔曼</a:t>
            </a:r>
            <a:r>
              <a:rPr lang="en-US" altLang="zh-CN" sz="3200" err="1">
                <a:latin typeface="Tahoma" panose="020B0604030504040204" pitchFamily="34" charset="0"/>
              </a:rPr>
              <a:t>(R.Bellman</a:t>
            </a:r>
            <a:r>
              <a:rPr lang="en-US" altLang="zh-CN" sz="3200" dirty="0">
                <a:latin typeface="Tahoma" panose="020B0604030504040204" pitchFamily="34" charset="0"/>
              </a:rPr>
              <a:t>)</a:t>
            </a:r>
            <a:r>
              <a:rPr lang="zh-CN" altLang="en-US" sz="3200" dirty="0">
                <a:latin typeface="Tahoma" panose="020B0604030504040204" pitchFamily="34" charset="0"/>
              </a:rPr>
              <a:t>最优化原理</a:t>
            </a:r>
            <a:r>
              <a:rPr lang="en-US" altLang="zh-CN" sz="3200" dirty="0">
                <a:latin typeface="Tahoma" panose="020B0604030504040204" pitchFamily="34" charset="0"/>
              </a:rPr>
              <a:t>:</a:t>
            </a:r>
            <a:r>
              <a:rPr lang="zh-CN" altLang="en-US" sz="3200" dirty="0">
                <a:latin typeface="Tahoma" panose="020B0604030504040204" pitchFamily="34" charset="0"/>
              </a:rPr>
              <a:t>作为整个过程的最优策略具有这样的性质</a:t>
            </a:r>
            <a:r>
              <a:rPr lang="en-US" altLang="zh-CN" sz="3200" dirty="0">
                <a:latin typeface="Tahoma" panose="020B0604030504040204" pitchFamily="34" charset="0"/>
              </a:rPr>
              <a:t>,</a:t>
            </a:r>
            <a:r>
              <a:rPr lang="zh-CN" altLang="en-US" sz="3200" dirty="0">
                <a:latin typeface="Tahoma" panose="020B0604030504040204" pitchFamily="34" charset="0"/>
              </a:rPr>
              <a:t>无论过去的状态和决策如何</a:t>
            </a:r>
            <a:r>
              <a:rPr lang="en-US" altLang="zh-CN" sz="3200" dirty="0">
                <a:latin typeface="Tahoma" panose="020B0604030504040204" pitchFamily="34" charset="0"/>
              </a:rPr>
              <a:t>,</a:t>
            </a:r>
            <a:r>
              <a:rPr lang="zh-CN" altLang="en-US" sz="3200" dirty="0">
                <a:latin typeface="Tahoma" panose="020B0604030504040204" pitchFamily="34" charset="0"/>
              </a:rPr>
              <a:t>对先前决策所形成的状态而言</a:t>
            </a:r>
            <a:r>
              <a:rPr lang="en-US" altLang="zh-CN" sz="3200" dirty="0">
                <a:latin typeface="Tahoma" panose="020B0604030504040204" pitchFamily="34" charset="0"/>
              </a:rPr>
              <a:t>,</a:t>
            </a:r>
            <a:r>
              <a:rPr lang="zh-CN" altLang="en-US" sz="3200" dirty="0">
                <a:latin typeface="Tahoma" panose="020B0604030504040204" pitchFamily="34" charset="0"/>
              </a:rPr>
              <a:t>余下的诸决策必构成最优策略</a:t>
            </a:r>
            <a:r>
              <a:rPr lang="en-US" altLang="zh-CN" sz="3200">
                <a:latin typeface="Tahoma" panose="020B0604030504040204" pitchFamily="34" charset="0"/>
              </a:rPr>
              <a:t>.</a:t>
            </a:r>
            <a:endParaRPr lang="en-US" altLang="zh-CN" sz="3200">
              <a:latin typeface="Tahoma" panose="020B0604030504040204" pitchFamily="34" charset="0"/>
            </a:endParaRPr>
          </a:p>
        </p:txBody>
      </p:sp>
      <p:sp>
        <p:nvSpPr>
          <p:cNvPr id="37894" name="矩形 37893"/>
          <p:cNvSpPr/>
          <p:nvPr/>
        </p:nvSpPr>
        <p:spPr>
          <a:xfrm>
            <a:off x="323850" y="2852738"/>
            <a:ext cx="8642350" cy="1066800"/>
          </a:xfrm>
          <a:prstGeom prst="rect">
            <a:avLst/>
          </a:prstGeom>
          <a:noFill/>
          <a:ln w="9525">
            <a:noFill/>
          </a:ln>
        </p:spPr>
        <p:txBody>
          <a:bodyPr>
            <a:spAutoFit/>
          </a:bodyPr>
          <a:p>
            <a:r>
              <a:rPr lang="zh-CN" altLang="en-US" sz="3200" dirty="0">
                <a:latin typeface="Tahoma" panose="020B0604030504040204" pitchFamily="34" charset="0"/>
              </a:rPr>
              <a:t>根据这一原理</a:t>
            </a:r>
            <a:r>
              <a:rPr lang="en-US" altLang="zh-CN" sz="3200" dirty="0">
                <a:latin typeface="Tahoma" panose="020B0604030504040204" pitchFamily="34" charset="0"/>
              </a:rPr>
              <a:t>,</a:t>
            </a:r>
            <a:r>
              <a:rPr lang="zh-CN" altLang="en-US" sz="3200" dirty="0">
                <a:latin typeface="Tahoma" panose="020B0604030504040204" pitchFamily="34" charset="0"/>
              </a:rPr>
              <a:t>计算动态规划问题的递推关系式</a:t>
            </a:r>
            <a:r>
              <a:rPr lang="en-US" altLang="zh-CN" sz="3200" dirty="0">
                <a:latin typeface="Tahoma" panose="020B0604030504040204" pitchFamily="34" charset="0"/>
              </a:rPr>
              <a:t>(</a:t>
            </a:r>
            <a:r>
              <a:rPr lang="zh-CN" altLang="en-US" sz="3200" dirty="0">
                <a:latin typeface="Tahoma" panose="020B0604030504040204" pitchFamily="34" charset="0"/>
              </a:rPr>
              <a:t>逆序法</a:t>
            </a:r>
            <a:r>
              <a:rPr lang="en-US" altLang="zh-CN" sz="3200" dirty="0">
                <a:latin typeface="Tahoma" panose="020B0604030504040204" pitchFamily="34" charset="0"/>
              </a:rPr>
              <a:t>)</a:t>
            </a:r>
            <a:r>
              <a:rPr lang="zh-CN" altLang="en-US" sz="3200" dirty="0">
                <a:latin typeface="Tahoma" panose="020B0604030504040204" pitchFamily="34" charset="0"/>
              </a:rPr>
              <a:t>称为动态规划基本方程</a:t>
            </a:r>
            <a:r>
              <a:rPr lang="en-US" altLang="zh-CN" sz="3200">
                <a:latin typeface="Tahoma" panose="020B0604030504040204" pitchFamily="34" charset="0"/>
              </a:rPr>
              <a:t>:</a:t>
            </a:r>
            <a:endParaRPr lang="en-US" altLang="zh-CN" sz="3200">
              <a:latin typeface="Tahoma" panose="020B0604030504040204" pitchFamily="34" charset="0"/>
            </a:endParaRPr>
          </a:p>
        </p:txBody>
      </p:sp>
      <p:graphicFrame>
        <p:nvGraphicFramePr>
          <p:cNvPr id="37895" name="对象 37894"/>
          <p:cNvGraphicFramePr/>
          <p:nvPr/>
        </p:nvGraphicFramePr>
        <p:xfrm>
          <a:off x="827088" y="3860800"/>
          <a:ext cx="7416800" cy="1417638"/>
        </p:xfrm>
        <a:graphic>
          <a:graphicData uri="http://schemas.openxmlformats.org/presentationml/2006/ole">
            <mc:AlternateContent xmlns:mc="http://schemas.openxmlformats.org/markup-compatibility/2006">
              <mc:Choice xmlns:v="urn:schemas-microsoft-com:vml" Requires="v">
                <p:oleObj spid="_x0000_s3106" name="" r:id="rId1" imgW="2921000" imgH="558800" progId="Equation.3">
                  <p:embed/>
                </p:oleObj>
              </mc:Choice>
              <mc:Fallback>
                <p:oleObj name="" r:id="rId1" imgW="2921000" imgH="558800" progId="Equation.3">
                  <p:embed/>
                  <p:pic>
                    <p:nvPicPr>
                      <p:cNvPr id="0" name="图片 3105"/>
                      <p:cNvPicPr/>
                      <p:nvPr/>
                    </p:nvPicPr>
                    <p:blipFill>
                      <a:blip r:embed="rId2"/>
                      <a:stretch>
                        <a:fillRect/>
                      </a:stretch>
                    </p:blipFill>
                    <p:spPr>
                      <a:xfrm>
                        <a:off x="827088" y="3860800"/>
                        <a:ext cx="7416800" cy="1417638"/>
                      </a:xfrm>
                      <a:prstGeom prst="rect">
                        <a:avLst/>
                      </a:prstGeom>
                      <a:noFill/>
                      <a:ln w="38100">
                        <a:noFill/>
                        <a:miter/>
                      </a:ln>
                    </p:spPr>
                  </p:pic>
                </p:oleObj>
              </mc:Fallback>
            </mc:AlternateContent>
          </a:graphicData>
        </a:graphic>
      </p:graphicFrame>
      <p:sp>
        <p:nvSpPr>
          <p:cNvPr id="37896" name="矩形 37895"/>
          <p:cNvSpPr/>
          <p:nvPr/>
        </p:nvSpPr>
        <p:spPr>
          <a:xfrm>
            <a:off x="395288" y="5373688"/>
            <a:ext cx="8497887" cy="579437"/>
          </a:xfrm>
          <a:prstGeom prst="rect">
            <a:avLst/>
          </a:prstGeom>
          <a:noFill/>
          <a:ln w="9525">
            <a:noFill/>
          </a:ln>
        </p:spPr>
        <p:txBody>
          <a:bodyPr>
            <a:spAutoFit/>
          </a:bodyPr>
          <a:p>
            <a:r>
              <a:rPr lang="zh-CN" altLang="en-US" sz="3200" dirty="0">
                <a:latin typeface="Tahoma" panose="020B0604030504040204" pitchFamily="34" charset="0"/>
              </a:rPr>
              <a:t>其中</a:t>
            </a:r>
            <a:r>
              <a:rPr lang="en-US" altLang="zh-CN" sz="3200" dirty="0">
                <a:latin typeface="Tahoma" panose="020B0604030504040204" pitchFamily="34" charset="0"/>
              </a:rPr>
              <a:t>,                  </a:t>
            </a:r>
            <a:r>
              <a:rPr lang="zh-CN" altLang="en-US" sz="3200" dirty="0">
                <a:latin typeface="Tahoma" panose="020B0604030504040204" pitchFamily="34" charset="0"/>
              </a:rPr>
              <a:t>称为边界条件</a:t>
            </a:r>
            <a:r>
              <a:rPr lang="en-US" altLang="zh-CN" sz="3200">
                <a:latin typeface="Tahoma" panose="020B0604030504040204" pitchFamily="34" charset="0"/>
              </a:rPr>
              <a:t>.</a:t>
            </a:r>
            <a:endParaRPr lang="en-US" altLang="zh-CN" sz="3200">
              <a:latin typeface="Tahoma" panose="020B0604030504040204" pitchFamily="34" charset="0"/>
            </a:endParaRPr>
          </a:p>
        </p:txBody>
      </p:sp>
      <p:graphicFrame>
        <p:nvGraphicFramePr>
          <p:cNvPr id="37897" name="对象 37896"/>
          <p:cNvGraphicFramePr/>
          <p:nvPr/>
        </p:nvGraphicFramePr>
        <p:xfrm>
          <a:off x="4495800" y="3327400"/>
          <a:ext cx="152400" cy="203200"/>
        </p:xfrm>
        <a:graphic>
          <a:graphicData uri="http://schemas.openxmlformats.org/presentationml/2006/ole">
            <mc:AlternateContent xmlns:mc="http://schemas.openxmlformats.org/markup-compatibility/2006">
              <mc:Choice xmlns:v="urn:schemas-microsoft-com:vml" Requires="v">
                <p:oleObj spid="_x0000_s3104" name="" r:id="rId3" imgW="152400" imgH="203200" progId="Equation.3">
                  <p:embed/>
                </p:oleObj>
              </mc:Choice>
              <mc:Fallback>
                <p:oleObj name="" r:id="rId3" imgW="152400" imgH="203200" progId="Equation.3">
                  <p:embed/>
                  <p:pic>
                    <p:nvPicPr>
                      <p:cNvPr id="0" name="图片 3103"/>
                      <p:cNvPicPr/>
                      <p:nvPr/>
                    </p:nvPicPr>
                    <p:blipFill>
                      <a:blip r:embed="rId4"/>
                      <a:stretch>
                        <a:fillRect/>
                      </a:stretch>
                    </p:blipFill>
                    <p:spPr>
                      <a:xfrm>
                        <a:off x="4495800" y="3327400"/>
                        <a:ext cx="152400" cy="203200"/>
                      </a:xfrm>
                      <a:prstGeom prst="rect">
                        <a:avLst/>
                      </a:prstGeom>
                      <a:noFill/>
                      <a:ln w="38100">
                        <a:noFill/>
                        <a:miter/>
                      </a:ln>
                    </p:spPr>
                  </p:pic>
                </p:oleObj>
              </mc:Fallback>
            </mc:AlternateContent>
          </a:graphicData>
        </a:graphic>
      </p:graphicFrame>
      <p:graphicFrame>
        <p:nvGraphicFramePr>
          <p:cNvPr id="37898" name="对象 37897"/>
          <p:cNvGraphicFramePr/>
          <p:nvPr/>
        </p:nvGraphicFramePr>
        <p:xfrm>
          <a:off x="1547813" y="5373688"/>
          <a:ext cx="1871662" cy="517525"/>
        </p:xfrm>
        <a:graphic>
          <a:graphicData uri="http://schemas.openxmlformats.org/presentationml/2006/ole">
            <mc:AlternateContent xmlns:mc="http://schemas.openxmlformats.org/markup-compatibility/2006">
              <mc:Choice xmlns:v="urn:schemas-microsoft-com:vml" Requires="v">
                <p:oleObj spid="_x0000_s3103" name="" r:id="rId5" imgW="825500" imgH="228600" progId="Equation.3">
                  <p:embed/>
                </p:oleObj>
              </mc:Choice>
              <mc:Fallback>
                <p:oleObj name="" r:id="rId5" imgW="825500" imgH="228600" progId="Equation.3">
                  <p:embed/>
                  <p:pic>
                    <p:nvPicPr>
                      <p:cNvPr id="0" name="图片 3102"/>
                      <p:cNvPicPr/>
                      <p:nvPr/>
                    </p:nvPicPr>
                    <p:blipFill>
                      <a:blip r:embed="rId6"/>
                      <a:stretch>
                        <a:fillRect/>
                      </a:stretch>
                    </p:blipFill>
                    <p:spPr>
                      <a:xfrm>
                        <a:off x="1547813" y="5373688"/>
                        <a:ext cx="1871662" cy="517525"/>
                      </a:xfrm>
                      <a:prstGeom prst="rect">
                        <a:avLst/>
                      </a:prstGeom>
                      <a:noFill/>
                      <a:ln w="38100">
                        <a:noFill/>
                        <a:miter/>
                      </a:ln>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6" name="矩形 38915"/>
          <p:cNvSpPr/>
          <p:nvPr/>
        </p:nvSpPr>
        <p:spPr>
          <a:xfrm>
            <a:off x="1187450" y="549275"/>
            <a:ext cx="7561263" cy="579438"/>
          </a:xfrm>
          <a:prstGeom prst="rect">
            <a:avLst/>
          </a:prstGeom>
          <a:noFill/>
          <a:ln w="9525">
            <a:noFill/>
          </a:ln>
        </p:spPr>
        <p:txBody>
          <a:bodyPr>
            <a:spAutoFit/>
          </a:bodyPr>
          <a:p>
            <a:r>
              <a:rPr lang="zh-CN" altLang="en-US" sz="3200" dirty="0">
                <a:latin typeface="Tahoma" panose="020B0604030504040204" pitchFamily="34" charset="0"/>
              </a:rPr>
              <a:t>用动态规划求解例</a:t>
            </a:r>
            <a:r>
              <a:rPr lang="en-US" altLang="zh-CN" sz="3200">
                <a:latin typeface="Tahoma" panose="020B0604030504040204" pitchFamily="34" charset="0"/>
              </a:rPr>
              <a:t>1:</a:t>
            </a:r>
            <a:endParaRPr lang="en-US" altLang="zh-CN" sz="3200">
              <a:latin typeface="Tahoma" panose="020B0604030504040204" pitchFamily="34" charset="0"/>
            </a:endParaRPr>
          </a:p>
        </p:txBody>
      </p:sp>
      <p:grpSp>
        <p:nvGrpSpPr>
          <p:cNvPr id="38917" name="组合 38916"/>
          <p:cNvGrpSpPr/>
          <p:nvPr/>
        </p:nvGrpSpPr>
        <p:grpSpPr>
          <a:xfrm>
            <a:off x="827088" y="1989138"/>
            <a:ext cx="7239000" cy="3168650"/>
            <a:chOff x="720" y="864"/>
            <a:chExt cx="4560" cy="1996"/>
          </a:xfrm>
        </p:grpSpPr>
        <p:sp>
          <p:nvSpPr>
            <p:cNvPr id="38918" name="直接连接符 38917"/>
            <p:cNvSpPr/>
            <p:nvPr/>
          </p:nvSpPr>
          <p:spPr>
            <a:xfrm flipV="1">
              <a:off x="1016" y="1140"/>
              <a:ext cx="694" cy="601"/>
            </a:xfrm>
            <a:prstGeom prst="line">
              <a:avLst/>
            </a:prstGeom>
            <a:ln w="28575" cap="flat" cmpd="sng">
              <a:solidFill>
                <a:srgbClr val="6699FF"/>
              </a:solidFill>
              <a:prstDash val="solid"/>
              <a:headEnd type="none" w="med" len="med"/>
              <a:tailEnd type="none" w="med" len="med"/>
            </a:ln>
          </p:spPr>
        </p:sp>
        <p:sp>
          <p:nvSpPr>
            <p:cNvPr id="38919" name="直接连接符 38918"/>
            <p:cNvSpPr/>
            <p:nvPr/>
          </p:nvSpPr>
          <p:spPr>
            <a:xfrm flipV="1">
              <a:off x="1066" y="1840"/>
              <a:ext cx="644" cy="9"/>
            </a:xfrm>
            <a:prstGeom prst="line">
              <a:avLst/>
            </a:prstGeom>
            <a:ln w="28575" cap="flat" cmpd="sng">
              <a:solidFill>
                <a:srgbClr val="6699FF"/>
              </a:solidFill>
              <a:prstDash val="solid"/>
              <a:headEnd type="none" w="med" len="med"/>
              <a:tailEnd type="none" w="med" len="med"/>
            </a:ln>
          </p:spPr>
        </p:sp>
        <p:sp>
          <p:nvSpPr>
            <p:cNvPr id="38920" name="直接连接符 38919"/>
            <p:cNvSpPr/>
            <p:nvPr/>
          </p:nvSpPr>
          <p:spPr>
            <a:xfrm>
              <a:off x="2056" y="1840"/>
              <a:ext cx="857" cy="5"/>
            </a:xfrm>
            <a:prstGeom prst="line">
              <a:avLst/>
            </a:prstGeom>
            <a:ln w="28575" cap="flat" cmpd="sng">
              <a:solidFill>
                <a:srgbClr val="6699FF"/>
              </a:solidFill>
              <a:prstDash val="solid"/>
              <a:headEnd type="none" w="med" len="med"/>
              <a:tailEnd type="none" w="med" len="med"/>
            </a:ln>
          </p:spPr>
        </p:sp>
        <p:sp>
          <p:nvSpPr>
            <p:cNvPr id="38921" name="直接连接符 38920"/>
            <p:cNvSpPr/>
            <p:nvPr/>
          </p:nvSpPr>
          <p:spPr>
            <a:xfrm>
              <a:off x="1016" y="1962"/>
              <a:ext cx="694" cy="579"/>
            </a:xfrm>
            <a:prstGeom prst="line">
              <a:avLst/>
            </a:prstGeom>
            <a:ln w="28575" cap="flat" cmpd="sng">
              <a:solidFill>
                <a:srgbClr val="6699FF"/>
              </a:solidFill>
              <a:prstDash val="solid"/>
              <a:headEnd type="none" w="med" len="med"/>
              <a:tailEnd type="none" w="med" len="med"/>
            </a:ln>
          </p:spPr>
        </p:sp>
        <p:sp>
          <p:nvSpPr>
            <p:cNvPr id="38922" name="直接连接符 38921"/>
            <p:cNvSpPr/>
            <p:nvPr/>
          </p:nvSpPr>
          <p:spPr>
            <a:xfrm flipV="1">
              <a:off x="2056" y="1028"/>
              <a:ext cx="840" cy="12"/>
            </a:xfrm>
            <a:prstGeom prst="line">
              <a:avLst/>
            </a:prstGeom>
            <a:ln w="28575" cap="flat" cmpd="sng">
              <a:solidFill>
                <a:srgbClr val="6699FF"/>
              </a:solidFill>
              <a:prstDash val="solid"/>
              <a:headEnd type="none" w="med" len="med"/>
              <a:tailEnd type="none" w="med" len="med"/>
            </a:ln>
          </p:spPr>
        </p:sp>
        <p:sp>
          <p:nvSpPr>
            <p:cNvPr id="38923" name="直接连接符 38922"/>
            <p:cNvSpPr/>
            <p:nvPr/>
          </p:nvSpPr>
          <p:spPr>
            <a:xfrm>
              <a:off x="2056" y="2641"/>
              <a:ext cx="873" cy="4"/>
            </a:xfrm>
            <a:prstGeom prst="line">
              <a:avLst/>
            </a:prstGeom>
            <a:ln w="28575" cap="flat" cmpd="sng">
              <a:solidFill>
                <a:srgbClr val="6699FF"/>
              </a:solidFill>
              <a:prstDash val="solid"/>
              <a:headEnd type="none" w="med" len="med"/>
              <a:tailEnd type="none" w="med" len="med"/>
            </a:ln>
          </p:spPr>
        </p:sp>
        <p:sp>
          <p:nvSpPr>
            <p:cNvPr id="38924" name="直接连接符 38923"/>
            <p:cNvSpPr/>
            <p:nvPr/>
          </p:nvSpPr>
          <p:spPr>
            <a:xfrm>
              <a:off x="3259" y="1044"/>
              <a:ext cx="758" cy="333"/>
            </a:xfrm>
            <a:prstGeom prst="line">
              <a:avLst/>
            </a:prstGeom>
            <a:ln w="28575" cap="flat" cmpd="sng">
              <a:solidFill>
                <a:srgbClr val="6699FF"/>
              </a:solidFill>
              <a:prstDash val="solid"/>
              <a:headEnd type="none" w="med" len="med"/>
              <a:tailEnd type="none" w="med" len="med"/>
            </a:ln>
          </p:spPr>
        </p:sp>
        <p:sp>
          <p:nvSpPr>
            <p:cNvPr id="38925" name="直接连接符 38924"/>
            <p:cNvSpPr/>
            <p:nvPr/>
          </p:nvSpPr>
          <p:spPr>
            <a:xfrm>
              <a:off x="4346" y="1511"/>
              <a:ext cx="611" cy="284"/>
            </a:xfrm>
            <a:prstGeom prst="line">
              <a:avLst/>
            </a:prstGeom>
            <a:ln w="28575" cap="flat" cmpd="sng">
              <a:solidFill>
                <a:srgbClr val="6699FF"/>
              </a:solidFill>
              <a:prstDash val="solid"/>
              <a:headEnd type="none" w="med" len="med"/>
              <a:tailEnd type="none" w="med" len="med"/>
            </a:ln>
          </p:spPr>
        </p:sp>
        <p:sp>
          <p:nvSpPr>
            <p:cNvPr id="38926" name="直接连接符 38925"/>
            <p:cNvSpPr/>
            <p:nvPr/>
          </p:nvSpPr>
          <p:spPr>
            <a:xfrm flipV="1">
              <a:off x="3259" y="2312"/>
              <a:ext cx="774" cy="266"/>
            </a:xfrm>
            <a:prstGeom prst="line">
              <a:avLst/>
            </a:prstGeom>
            <a:ln w="28575" cap="flat" cmpd="sng">
              <a:solidFill>
                <a:srgbClr val="6699FF"/>
              </a:solidFill>
              <a:prstDash val="solid"/>
              <a:headEnd type="none" w="med" len="med"/>
              <a:tailEnd type="none" w="med" len="med"/>
            </a:ln>
          </p:spPr>
        </p:sp>
        <p:sp>
          <p:nvSpPr>
            <p:cNvPr id="38927" name="直接连接符 38926"/>
            <p:cNvSpPr/>
            <p:nvPr/>
          </p:nvSpPr>
          <p:spPr>
            <a:xfrm flipV="1">
              <a:off x="4346" y="1928"/>
              <a:ext cx="627" cy="250"/>
            </a:xfrm>
            <a:prstGeom prst="line">
              <a:avLst/>
            </a:prstGeom>
            <a:ln w="28575" cap="flat" cmpd="sng">
              <a:solidFill>
                <a:srgbClr val="6699FF"/>
              </a:solidFill>
              <a:prstDash val="solid"/>
              <a:headEnd type="none" w="med" len="med"/>
              <a:tailEnd type="none" w="med" len="med"/>
            </a:ln>
          </p:spPr>
        </p:sp>
        <p:sp>
          <p:nvSpPr>
            <p:cNvPr id="38928" name="直接连接符 38927"/>
            <p:cNvSpPr/>
            <p:nvPr/>
          </p:nvSpPr>
          <p:spPr>
            <a:xfrm flipV="1">
              <a:off x="3242" y="1477"/>
              <a:ext cx="775" cy="268"/>
            </a:xfrm>
            <a:prstGeom prst="line">
              <a:avLst/>
            </a:prstGeom>
            <a:ln w="28575" cap="flat" cmpd="sng">
              <a:solidFill>
                <a:srgbClr val="6699FF"/>
              </a:solidFill>
              <a:prstDash val="solid"/>
              <a:headEnd type="none" w="med" len="med"/>
              <a:tailEnd type="none" w="med" len="med"/>
            </a:ln>
          </p:spPr>
        </p:sp>
        <p:sp>
          <p:nvSpPr>
            <p:cNvPr id="38929" name="直接连接符 38928"/>
            <p:cNvSpPr/>
            <p:nvPr/>
          </p:nvSpPr>
          <p:spPr>
            <a:xfrm>
              <a:off x="3226" y="1911"/>
              <a:ext cx="758" cy="301"/>
            </a:xfrm>
            <a:prstGeom prst="line">
              <a:avLst/>
            </a:prstGeom>
            <a:ln w="28575" cap="flat" cmpd="sng">
              <a:solidFill>
                <a:srgbClr val="6699FF"/>
              </a:solidFill>
              <a:prstDash val="solid"/>
              <a:headEnd type="none" w="med" len="med"/>
              <a:tailEnd type="none" w="med" len="med"/>
            </a:ln>
          </p:spPr>
        </p:sp>
        <p:sp>
          <p:nvSpPr>
            <p:cNvPr id="38930" name="直接连接符 38929"/>
            <p:cNvSpPr/>
            <p:nvPr/>
          </p:nvSpPr>
          <p:spPr>
            <a:xfrm>
              <a:off x="2006" y="1128"/>
              <a:ext cx="940" cy="617"/>
            </a:xfrm>
            <a:prstGeom prst="line">
              <a:avLst/>
            </a:prstGeom>
            <a:ln w="28575" cap="flat" cmpd="sng">
              <a:solidFill>
                <a:srgbClr val="6699FF"/>
              </a:solidFill>
              <a:prstDash val="solid"/>
              <a:headEnd type="none" w="med" len="med"/>
              <a:tailEnd type="none" w="med" len="med"/>
            </a:ln>
          </p:spPr>
        </p:sp>
        <p:sp>
          <p:nvSpPr>
            <p:cNvPr id="38931" name="直接连接符 38930"/>
            <p:cNvSpPr/>
            <p:nvPr/>
          </p:nvSpPr>
          <p:spPr>
            <a:xfrm>
              <a:off x="1973" y="1211"/>
              <a:ext cx="973" cy="1284"/>
            </a:xfrm>
            <a:prstGeom prst="line">
              <a:avLst/>
            </a:prstGeom>
            <a:ln w="28575" cap="flat" cmpd="sng">
              <a:solidFill>
                <a:srgbClr val="6699FF"/>
              </a:solidFill>
              <a:prstDash val="solid"/>
              <a:headEnd type="none" w="med" len="med"/>
              <a:tailEnd type="none" w="med" len="med"/>
            </a:ln>
          </p:spPr>
        </p:sp>
        <p:sp>
          <p:nvSpPr>
            <p:cNvPr id="38932" name="直接连接符 38931"/>
            <p:cNvSpPr/>
            <p:nvPr/>
          </p:nvSpPr>
          <p:spPr>
            <a:xfrm flipV="1">
              <a:off x="2006" y="1128"/>
              <a:ext cx="907" cy="613"/>
            </a:xfrm>
            <a:prstGeom prst="line">
              <a:avLst/>
            </a:prstGeom>
            <a:ln w="28575" cap="flat" cmpd="sng">
              <a:solidFill>
                <a:srgbClr val="6699FF"/>
              </a:solidFill>
              <a:prstDash val="solid"/>
              <a:headEnd type="none" w="med" len="med"/>
              <a:tailEnd type="none" w="med" len="med"/>
            </a:ln>
          </p:spPr>
        </p:sp>
        <p:sp>
          <p:nvSpPr>
            <p:cNvPr id="38933" name="直接连接符 38932"/>
            <p:cNvSpPr/>
            <p:nvPr/>
          </p:nvSpPr>
          <p:spPr>
            <a:xfrm>
              <a:off x="2022" y="1945"/>
              <a:ext cx="907" cy="617"/>
            </a:xfrm>
            <a:prstGeom prst="line">
              <a:avLst/>
            </a:prstGeom>
            <a:ln w="28575" cap="flat" cmpd="sng">
              <a:solidFill>
                <a:srgbClr val="6699FF"/>
              </a:solidFill>
              <a:prstDash val="solid"/>
              <a:headEnd type="none" w="med" len="med"/>
              <a:tailEnd type="none" w="med" len="med"/>
            </a:ln>
          </p:spPr>
        </p:sp>
        <p:sp>
          <p:nvSpPr>
            <p:cNvPr id="38934" name="直接连接符 38933"/>
            <p:cNvSpPr/>
            <p:nvPr/>
          </p:nvSpPr>
          <p:spPr>
            <a:xfrm flipV="1">
              <a:off x="1989" y="1190"/>
              <a:ext cx="1007" cy="1272"/>
            </a:xfrm>
            <a:prstGeom prst="line">
              <a:avLst/>
            </a:prstGeom>
            <a:ln w="28575" cap="flat" cmpd="sng">
              <a:solidFill>
                <a:srgbClr val="6699FF"/>
              </a:solidFill>
              <a:prstDash val="solid"/>
              <a:headEnd type="none" w="med" len="med"/>
              <a:tailEnd type="none" w="med" len="med"/>
            </a:ln>
          </p:spPr>
        </p:sp>
        <p:sp>
          <p:nvSpPr>
            <p:cNvPr id="38935" name="直接连接符 38934"/>
            <p:cNvSpPr/>
            <p:nvPr/>
          </p:nvSpPr>
          <p:spPr>
            <a:xfrm flipV="1">
              <a:off x="2056" y="1895"/>
              <a:ext cx="890" cy="646"/>
            </a:xfrm>
            <a:prstGeom prst="line">
              <a:avLst/>
            </a:prstGeom>
            <a:ln w="28575" cap="flat" cmpd="sng">
              <a:solidFill>
                <a:srgbClr val="6699FF"/>
              </a:solidFill>
              <a:prstDash val="solid"/>
              <a:headEnd type="none" w="med" len="med"/>
              <a:tailEnd type="none" w="med" len="med"/>
            </a:ln>
          </p:spPr>
        </p:sp>
        <p:sp>
          <p:nvSpPr>
            <p:cNvPr id="38936" name="直接连接符 38935"/>
            <p:cNvSpPr/>
            <p:nvPr/>
          </p:nvSpPr>
          <p:spPr>
            <a:xfrm>
              <a:off x="3209" y="1161"/>
              <a:ext cx="874" cy="929"/>
            </a:xfrm>
            <a:prstGeom prst="line">
              <a:avLst/>
            </a:prstGeom>
            <a:ln w="28575" cap="flat" cmpd="sng">
              <a:solidFill>
                <a:srgbClr val="6699FF"/>
              </a:solidFill>
              <a:prstDash val="solid"/>
              <a:headEnd type="none" w="med" len="med"/>
              <a:tailEnd type="none" w="med" len="med"/>
            </a:ln>
          </p:spPr>
        </p:sp>
        <p:sp>
          <p:nvSpPr>
            <p:cNvPr id="38937" name="直接连接符 38936"/>
            <p:cNvSpPr/>
            <p:nvPr/>
          </p:nvSpPr>
          <p:spPr>
            <a:xfrm flipV="1">
              <a:off x="3226" y="1577"/>
              <a:ext cx="841" cy="901"/>
            </a:xfrm>
            <a:prstGeom prst="line">
              <a:avLst/>
            </a:prstGeom>
            <a:ln w="28575" cap="flat" cmpd="sng">
              <a:solidFill>
                <a:srgbClr val="6699FF"/>
              </a:solidFill>
              <a:prstDash val="solid"/>
              <a:headEnd type="none" w="med" len="med"/>
              <a:tailEnd type="none" w="med" len="med"/>
            </a:ln>
          </p:spPr>
        </p:sp>
        <p:sp>
          <p:nvSpPr>
            <p:cNvPr id="38938" name="文本框 38937"/>
            <p:cNvSpPr txBox="1"/>
            <p:nvPr/>
          </p:nvSpPr>
          <p:spPr>
            <a:xfrm>
              <a:off x="1205" y="1324"/>
              <a:ext cx="187" cy="189"/>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38939" name="文本框 38938"/>
            <p:cNvSpPr txBox="1"/>
            <p:nvPr/>
          </p:nvSpPr>
          <p:spPr>
            <a:xfrm>
              <a:off x="1264" y="1710"/>
              <a:ext cx="187" cy="19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38940" name="文本框 38939"/>
            <p:cNvSpPr txBox="1"/>
            <p:nvPr/>
          </p:nvSpPr>
          <p:spPr>
            <a:xfrm>
              <a:off x="1205" y="2236"/>
              <a:ext cx="187" cy="189"/>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a:t>
              </a:r>
              <a:endParaRPr lang="en-US" altLang="zh-CN" sz="1600">
                <a:latin typeface="Times New Roman" panose="02020603050405020304" pitchFamily="18" charset="0"/>
              </a:endParaRPr>
            </a:p>
          </p:txBody>
        </p:sp>
        <p:sp>
          <p:nvSpPr>
            <p:cNvPr id="38941" name="文本框 38940"/>
            <p:cNvSpPr txBox="1"/>
            <p:nvPr/>
          </p:nvSpPr>
          <p:spPr>
            <a:xfrm>
              <a:off x="2160" y="892"/>
              <a:ext cx="187" cy="189"/>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38942" name="文本框 38941"/>
            <p:cNvSpPr txBox="1"/>
            <p:nvPr/>
          </p:nvSpPr>
          <p:spPr>
            <a:xfrm>
              <a:off x="2165" y="1132"/>
              <a:ext cx="187" cy="19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14</a:t>
              </a:r>
              <a:endParaRPr lang="en-US" altLang="zh-CN" sz="1600">
                <a:latin typeface="Times New Roman" panose="02020603050405020304" pitchFamily="18" charset="0"/>
              </a:endParaRPr>
            </a:p>
          </p:txBody>
        </p:sp>
        <p:sp>
          <p:nvSpPr>
            <p:cNvPr id="38943" name="文本框 38942"/>
            <p:cNvSpPr txBox="1"/>
            <p:nvPr/>
          </p:nvSpPr>
          <p:spPr>
            <a:xfrm>
              <a:off x="1872" y="1324"/>
              <a:ext cx="187" cy="189"/>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38944" name="文本框 38943"/>
            <p:cNvSpPr txBox="1"/>
            <p:nvPr/>
          </p:nvSpPr>
          <p:spPr>
            <a:xfrm>
              <a:off x="2016" y="1519"/>
              <a:ext cx="187" cy="189"/>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38945" name="文本框 38944"/>
            <p:cNvSpPr txBox="1"/>
            <p:nvPr/>
          </p:nvSpPr>
          <p:spPr>
            <a:xfrm>
              <a:off x="2149" y="1708"/>
              <a:ext cx="187" cy="189"/>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38946" name="文本框 38945"/>
            <p:cNvSpPr txBox="1"/>
            <p:nvPr/>
          </p:nvSpPr>
          <p:spPr>
            <a:xfrm>
              <a:off x="2021" y="2047"/>
              <a:ext cx="187" cy="189"/>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4</a:t>
              </a:r>
              <a:endParaRPr lang="en-US" altLang="zh-CN" sz="1600">
                <a:latin typeface="Times New Roman" panose="02020603050405020304" pitchFamily="18" charset="0"/>
              </a:endParaRPr>
            </a:p>
          </p:txBody>
        </p:sp>
        <p:sp>
          <p:nvSpPr>
            <p:cNvPr id="38947" name="文本框 38946"/>
            <p:cNvSpPr txBox="1"/>
            <p:nvPr/>
          </p:nvSpPr>
          <p:spPr>
            <a:xfrm>
              <a:off x="1968" y="2206"/>
              <a:ext cx="187" cy="189"/>
            </a:xfrm>
            <a:prstGeom prst="rect">
              <a:avLst/>
            </a:prstGeom>
            <a:noFill/>
            <a:ln w="9525">
              <a:noFill/>
            </a:ln>
          </p:spPr>
          <p:txBody>
            <a:bodyPr lIns="0" tIns="0" rIns="0" bIns="0"/>
            <a:p>
              <a:pPr algn="just" eaLnBrk="0" hangingPunct="0"/>
              <a:r>
                <a:rPr lang="en-US" altLang="zh-CN" sz="1600">
                  <a:latin typeface="Times New Roman" panose="02020603050405020304" pitchFamily="18" charset="0"/>
                </a:rPr>
                <a:t>13</a:t>
              </a:r>
              <a:endParaRPr lang="en-US" altLang="zh-CN" sz="1600">
                <a:latin typeface="Times New Roman" panose="02020603050405020304" pitchFamily="18" charset="0"/>
              </a:endParaRPr>
            </a:p>
          </p:txBody>
        </p:sp>
        <p:sp>
          <p:nvSpPr>
            <p:cNvPr id="38948" name="文本框 38947"/>
            <p:cNvSpPr txBox="1"/>
            <p:nvPr/>
          </p:nvSpPr>
          <p:spPr>
            <a:xfrm>
              <a:off x="2213" y="2671"/>
              <a:ext cx="187" cy="189"/>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11</a:t>
              </a:r>
              <a:endParaRPr lang="en-US" altLang="zh-CN" sz="1600">
                <a:latin typeface="Times New Roman" panose="02020603050405020304" pitchFamily="18" charset="0"/>
              </a:endParaRPr>
            </a:p>
          </p:txBody>
        </p:sp>
        <p:sp>
          <p:nvSpPr>
            <p:cNvPr id="38949" name="文本框 38948"/>
            <p:cNvSpPr txBox="1"/>
            <p:nvPr/>
          </p:nvSpPr>
          <p:spPr>
            <a:xfrm>
              <a:off x="2213" y="2428"/>
              <a:ext cx="187" cy="19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38950" name="文本框 38949"/>
            <p:cNvSpPr txBox="1"/>
            <p:nvPr/>
          </p:nvSpPr>
          <p:spPr>
            <a:xfrm>
              <a:off x="3552" y="1039"/>
              <a:ext cx="187" cy="189"/>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3</a:t>
              </a:r>
              <a:endParaRPr lang="en-US" altLang="zh-CN" sz="1600">
                <a:latin typeface="Times New Roman" panose="02020603050405020304" pitchFamily="18" charset="0"/>
              </a:endParaRPr>
            </a:p>
          </p:txBody>
        </p:sp>
        <p:sp>
          <p:nvSpPr>
            <p:cNvPr id="38951" name="文本框 38950"/>
            <p:cNvSpPr txBox="1"/>
            <p:nvPr/>
          </p:nvSpPr>
          <p:spPr>
            <a:xfrm>
              <a:off x="3413" y="1279"/>
              <a:ext cx="187" cy="189"/>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9</a:t>
              </a:r>
              <a:endParaRPr lang="en-US" altLang="zh-CN" sz="1600">
                <a:latin typeface="Times New Roman" panose="02020603050405020304" pitchFamily="18" charset="0"/>
              </a:endParaRPr>
            </a:p>
          </p:txBody>
        </p:sp>
        <p:sp>
          <p:nvSpPr>
            <p:cNvPr id="38952" name="文本框 38951"/>
            <p:cNvSpPr txBox="1"/>
            <p:nvPr/>
          </p:nvSpPr>
          <p:spPr>
            <a:xfrm>
              <a:off x="3325" y="1516"/>
              <a:ext cx="187" cy="189"/>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38953" name="文本框 38952"/>
            <p:cNvSpPr txBox="1"/>
            <p:nvPr/>
          </p:nvSpPr>
          <p:spPr>
            <a:xfrm>
              <a:off x="3325" y="2000"/>
              <a:ext cx="187" cy="18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38954" name="文本框 38953"/>
            <p:cNvSpPr txBox="1"/>
            <p:nvPr/>
          </p:nvSpPr>
          <p:spPr>
            <a:xfrm>
              <a:off x="3413" y="2223"/>
              <a:ext cx="187" cy="189"/>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8</a:t>
              </a:r>
              <a:endParaRPr lang="en-US" altLang="zh-CN" sz="1600">
                <a:latin typeface="Times New Roman" panose="02020603050405020304" pitchFamily="18" charset="0"/>
              </a:endParaRPr>
            </a:p>
          </p:txBody>
        </p:sp>
        <p:sp>
          <p:nvSpPr>
            <p:cNvPr id="38955" name="文本框 38954"/>
            <p:cNvSpPr txBox="1"/>
            <p:nvPr/>
          </p:nvSpPr>
          <p:spPr>
            <a:xfrm>
              <a:off x="3504" y="2476"/>
              <a:ext cx="187" cy="18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38956" name="文本框 38955"/>
            <p:cNvSpPr txBox="1"/>
            <p:nvPr/>
          </p:nvSpPr>
          <p:spPr>
            <a:xfrm>
              <a:off x="4561" y="1468"/>
              <a:ext cx="187" cy="189"/>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38957" name="文本框 38956"/>
            <p:cNvSpPr txBox="1"/>
            <p:nvPr/>
          </p:nvSpPr>
          <p:spPr>
            <a:xfrm>
              <a:off x="4556" y="2094"/>
              <a:ext cx="187" cy="19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38958" name="椭圆 38957"/>
            <p:cNvSpPr/>
            <p:nvPr/>
          </p:nvSpPr>
          <p:spPr>
            <a:xfrm>
              <a:off x="2913" y="864"/>
              <a:ext cx="346" cy="351"/>
            </a:xfrm>
            <a:prstGeom prst="ellipse">
              <a:avLst/>
            </a:prstGeom>
            <a:solidFill>
              <a:schemeClr val="hlink"/>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C</a:t>
              </a:r>
              <a:r>
                <a:rPr lang="en-US" altLang="zh-CN" sz="2400" baseline="-25000">
                  <a:latin typeface="Times New Roman" panose="02020603050405020304" pitchFamily="18" charset="0"/>
                </a:rPr>
                <a:t>1</a:t>
              </a:r>
              <a:endParaRPr lang="en-US" altLang="zh-CN" sz="2400">
                <a:latin typeface="Times New Roman" panose="02020603050405020304" pitchFamily="18" charset="0"/>
              </a:endParaRPr>
            </a:p>
          </p:txBody>
        </p:sp>
        <p:sp>
          <p:nvSpPr>
            <p:cNvPr id="38959" name="椭圆 38958"/>
            <p:cNvSpPr/>
            <p:nvPr/>
          </p:nvSpPr>
          <p:spPr>
            <a:xfrm>
              <a:off x="2929" y="2446"/>
              <a:ext cx="346" cy="350"/>
            </a:xfrm>
            <a:prstGeom prst="ellipse">
              <a:avLst/>
            </a:prstGeom>
            <a:solidFill>
              <a:schemeClr val="hlink"/>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C</a:t>
              </a:r>
              <a:r>
                <a:rPr lang="en-US" altLang="zh-CN" sz="2400" baseline="-25000">
                  <a:latin typeface="Times New Roman" panose="02020603050405020304" pitchFamily="18" charset="0"/>
                </a:rPr>
                <a:t>3</a:t>
              </a:r>
              <a:endParaRPr lang="en-US" altLang="zh-CN" sz="2400">
                <a:latin typeface="Times New Roman" panose="02020603050405020304" pitchFamily="18" charset="0"/>
              </a:endParaRPr>
            </a:p>
          </p:txBody>
        </p:sp>
        <p:sp>
          <p:nvSpPr>
            <p:cNvPr id="38960" name="椭圆 38959"/>
            <p:cNvSpPr/>
            <p:nvPr/>
          </p:nvSpPr>
          <p:spPr>
            <a:xfrm>
              <a:off x="4009" y="1265"/>
              <a:ext cx="346" cy="350"/>
            </a:xfrm>
            <a:prstGeom prst="ellipse">
              <a:avLst/>
            </a:prstGeom>
            <a:solidFill>
              <a:schemeClr val="hlink"/>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D</a:t>
              </a:r>
              <a:r>
                <a:rPr lang="en-US" altLang="zh-CN" sz="2400" baseline="-25000">
                  <a:latin typeface="Times New Roman" panose="02020603050405020304" pitchFamily="18" charset="0"/>
                </a:rPr>
                <a:t>1</a:t>
              </a:r>
              <a:endParaRPr lang="en-US" altLang="zh-CN" sz="2400">
                <a:latin typeface="Times New Roman" panose="02020603050405020304" pitchFamily="18" charset="0"/>
              </a:endParaRPr>
            </a:p>
          </p:txBody>
        </p:sp>
        <p:sp>
          <p:nvSpPr>
            <p:cNvPr id="38961" name="椭圆 38960"/>
            <p:cNvSpPr/>
            <p:nvPr/>
          </p:nvSpPr>
          <p:spPr>
            <a:xfrm>
              <a:off x="720" y="1665"/>
              <a:ext cx="346" cy="351"/>
            </a:xfrm>
            <a:prstGeom prst="ellipse">
              <a:avLst/>
            </a:prstGeom>
            <a:solidFill>
              <a:schemeClr val="hlink"/>
            </a:solidFill>
            <a:ln w="28575" cap="flat" cmpd="sng">
              <a:solidFill>
                <a:schemeClr val="folHlink"/>
              </a:solidFill>
              <a:prstDash val="solid"/>
              <a:headEnd type="none" w="med" len="med"/>
              <a:tailEnd type="none" w="med" len="med"/>
            </a:ln>
          </p:spPr>
          <p:txBody>
            <a:bodyPr lIns="0" tIns="0" rIns="0" bIns="0"/>
            <a:p>
              <a:pPr algn="ctr" eaLnBrk="0" hangingPunct="0"/>
              <a:r>
                <a:rPr lang="en-US" altLang="zh-CN" sz="2800">
                  <a:latin typeface="Times New Roman" panose="02020603050405020304" pitchFamily="18" charset="0"/>
                </a:rPr>
                <a:t>A</a:t>
              </a:r>
              <a:endParaRPr lang="en-US" altLang="zh-CN" sz="2800">
                <a:latin typeface="Times New Roman" panose="02020603050405020304" pitchFamily="18" charset="0"/>
              </a:endParaRPr>
            </a:p>
          </p:txBody>
        </p:sp>
        <p:sp>
          <p:nvSpPr>
            <p:cNvPr id="38962" name="椭圆 38961"/>
            <p:cNvSpPr/>
            <p:nvPr/>
          </p:nvSpPr>
          <p:spPr>
            <a:xfrm>
              <a:off x="1689" y="890"/>
              <a:ext cx="346" cy="350"/>
            </a:xfrm>
            <a:prstGeom prst="ellipse">
              <a:avLst/>
            </a:prstGeom>
            <a:solidFill>
              <a:schemeClr val="hlink"/>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B</a:t>
              </a:r>
              <a:r>
                <a:rPr lang="en-US" altLang="zh-CN" sz="2400" baseline="-25000">
                  <a:latin typeface="Times New Roman" panose="02020603050405020304" pitchFamily="18" charset="0"/>
                </a:rPr>
                <a:t>1</a:t>
              </a:r>
              <a:endParaRPr lang="en-US" altLang="zh-CN" sz="2400">
                <a:latin typeface="Times New Roman" panose="02020603050405020304" pitchFamily="18" charset="0"/>
              </a:endParaRPr>
            </a:p>
          </p:txBody>
        </p:sp>
        <p:sp>
          <p:nvSpPr>
            <p:cNvPr id="38963" name="椭圆 38962"/>
            <p:cNvSpPr/>
            <p:nvPr/>
          </p:nvSpPr>
          <p:spPr>
            <a:xfrm>
              <a:off x="1702" y="2440"/>
              <a:ext cx="346" cy="351"/>
            </a:xfrm>
            <a:prstGeom prst="ellipse">
              <a:avLst/>
            </a:prstGeom>
            <a:solidFill>
              <a:schemeClr val="hlink"/>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B</a:t>
              </a:r>
              <a:r>
                <a:rPr lang="en-US" altLang="zh-CN" sz="2400" baseline="-25000">
                  <a:latin typeface="Times New Roman" panose="02020603050405020304" pitchFamily="18" charset="0"/>
                </a:rPr>
                <a:t>3</a:t>
              </a:r>
              <a:endParaRPr lang="en-US" altLang="zh-CN" sz="2400">
                <a:latin typeface="Times New Roman" panose="02020603050405020304" pitchFamily="18" charset="0"/>
              </a:endParaRPr>
            </a:p>
          </p:txBody>
        </p:sp>
        <p:sp>
          <p:nvSpPr>
            <p:cNvPr id="38964" name="椭圆 38963"/>
            <p:cNvSpPr/>
            <p:nvPr/>
          </p:nvSpPr>
          <p:spPr>
            <a:xfrm>
              <a:off x="1702" y="1665"/>
              <a:ext cx="346" cy="351"/>
            </a:xfrm>
            <a:prstGeom prst="ellipse">
              <a:avLst/>
            </a:prstGeom>
            <a:solidFill>
              <a:schemeClr val="hlink"/>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B</a:t>
              </a:r>
              <a:r>
                <a:rPr lang="en-US" altLang="zh-CN" sz="2400" baseline="-25000">
                  <a:latin typeface="Times New Roman" panose="02020603050405020304" pitchFamily="18" charset="0"/>
                </a:rPr>
                <a:t>2</a:t>
              </a:r>
              <a:endParaRPr lang="en-US" altLang="zh-CN" sz="2400">
                <a:latin typeface="Times New Roman" panose="02020603050405020304" pitchFamily="18" charset="0"/>
              </a:endParaRPr>
            </a:p>
          </p:txBody>
        </p:sp>
        <p:sp>
          <p:nvSpPr>
            <p:cNvPr id="38965" name="椭圆 38964"/>
            <p:cNvSpPr/>
            <p:nvPr/>
          </p:nvSpPr>
          <p:spPr>
            <a:xfrm>
              <a:off x="4017" y="2062"/>
              <a:ext cx="346" cy="350"/>
            </a:xfrm>
            <a:prstGeom prst="ellipse">
              <a:avLst/>
            </a:prstGeom>
            <a:solidFill>
              <a:schemeClr val="hlink"/>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D</a:t>
              </a:r>
              <a:r>
                <a:rPr lang="en-US" altLang="zh-CN" sz="2400" baseline="-25000">
                  <a:latin typeface="Times New Roman" panose="02020603050405020304" pitchFamily="18" charset="0"/>
                </a:rPr>
                <a:t>2</a:t>
              </a:r>
              <a:endParaRPr lang="en-US" altLang="zh-CN" sz="2400">
                <a:latin typeface="Times New Roman" panose="02020603050405020304" pitchFamily="18" charset="0"/>
              </a:endParaRPr>
            </a:p>
          </p:txBody>
        </p:sp>
        <p:sp>
          <p:nvSpPr>
            <p:cNvPr id="38966" name="椭圆 38965"/>
            <p:cNvSpPr/>
            <p:nvPr/>
          </p:nvSpPr>
          <p:spPr>
            <a:xfrm>
              <a:off x="4934" y="1660"/>
              <a:ext cx="346" cy="350"/>
            </a:xfrm>
            <a:prstGeom prst="ellipse">
              <a:avLst/>
            </a:prstGeom>
            <a:solidFill>
              <a:schemeClr val="hlink"/>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E</a:t>
              </a:r>
              <a:endParaRPr lang="en-US" altLang="zh-CN" sz="2400">
                <a:latin typeface="Times New Roman" panose="02020603050405020304" pitchFamily="18" charset="0"/>
              </a:endParaRPr>
            </a:p>
          </p:txBody>
        </p:sp>
        <p:sp>
          <p:nvSpPr>
            <p:cNvPr id="38967" name="椭圆 38966"/>
            <p:cNvSpPr/>
            <p:nvPr/>
          </p:nvSpPr>
          <p:spPr>
            <a:xfrm>
              <a:off x="2913" y="1645"/>
              <a:ext cx="346" cy="350"/>
            </a:xfrm>
            <a:prstGeom prst="ellipse">
              <a:avLst/>
            </a:prstGeom>
            <a:solidFill>
              <a:schemeClr val="hlink"/>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C</a:t>
              </a:r>
              <a:r>
                <a:rPr lang="en-US" altLang="zh-CN" sz="2400" baseline="-25000">
                  <a:latin typeface="Times New Roman" panose="02020603050405020304" pitchFamily="18" charset="0"/>
                </a:rPr>
                <a:t>2</a:t>
              </a:r>
              <a:endParaRPr lang="en-US" altLang="zh-CN" sz="2400">
                <a:latin typeface="Times New Roman" panose="02020603050405020304" pitchFamily="18" charset="0"/>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52" name="矩形 53251"/>
          <p:cNvSpPr/>
          <p:nvPr/>
        </p:nvSpPr>
        <p:spPr>
          <a:xfrm>
            <a:off x="900113" y="765175"/>
            <a:ext cx="7993062" cy="579438"/>
          </a:xfrm>
          <a:prstGeom prst="rect">
            <a:avLst/>
          </a:prstGeom>
          <a:noFill/>
          <a:ln w="9525">
            <a:noFill/>
          </a:ln>
        </p:spPr>
        <p:txBody>
          <a:bodyPr>
            <a:spAutoFit/>
          </a:bodyPr>
          <a:p>
            <a:r>
              <a:rPr lang="zh-CN" altLang="en-US" sz="3200" dirty="0">
                <a:latin typeface="Tahoma" panose="020B0604030504040204" pitchFamily="34" charset="0"/>
              </a:rPr>
              <a:t>动态规划基本方程为</a:t>
            </a:r>
            <a:r>
              <a:rPr lang="en-US" altLang="zh-CN" sz="3200">
                <a:latin typeface="Tahoma" panose="020B0604030504040204" pitchFamily="34" charset="0"/>
              </a:rPr>
              <a:t>:</a:t>
            </a:r>
            <a:endParaRPr lang="en-US" altLang="zh-CN" sz="3200">
              <a:latin typeface="Tahoma" panose="020B0604030504040204" pitchFamily="34" charset="0"/>
            </a:endParaRPr>
          </a:p>
        </p:txBody>
      </p:sp>
      <p:graphicFrame>
        <p:nvGraphicFramePr>
          <p:cNvPr id="53254" name="对象 53253"/>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3107" name="" r:id="rId1" imgW="114300" imgH="215265" progId="Equation.3">
                  <p:embed/>
                </p:oleObj>
              </mc:Choice>
              <mc:Fallback>
                <p:oleObj name="" r:id="rId1" imgW="114300" imgH="215265" progId="Equation.3">
                  <p:embed/>
                  <p:pic>
                    <p:nvPicPr>
                      <p:cNvPr id="0" name="图片 3106"/>
                      <p:cNvPicPr/>
                      <p:nvPr/>
                    </p:nvPicPr>
                    <p:blipFill>
                      <a:blip r:embed="rId2"/>
                      <a:stretch>
                        <a:fillRect/>
                      </a:stretch>
                    </p:blipFill>
                    <p:spPr>
                      <a:xfrm>
                        <a:off x="4514850" y="3321050"/>
                        <a:ext cx="114300" cy="215900"/>
                      </a:xfrm>
                      <a:prstGeom prst="rect">
                        <a:avLst/>
                      </a:prstGeom>
                      <a:noFill/>
                      <a:ln w="38100">
                        <a:noFill/>
                        <a:miter/>
                      </a:ln>
                    </p:spPr>
                  </p:pic>
                </p:oleObj>
              </mc:Fallback>
            </mc:AlternateContent>
          </a:graphicData>
        </a:graphic>
      </p:graphicFrame>
      <p:graphicFrame>
        <p:nvGraphicFramePr>
          <p:cNvPr id="53255" name="对象 53254"/>
          <p:cNvGraphicFramePr/>
          <p:nvPr/>
        </p:nvGraphicFramePr>
        <p:xfrm>
          <a:off x="539750" y="2060575"/>
          <a:ext cx="6913563" cy="1344613"/>
        </p:xfrm>
        <a:graphic>
          <a:graphicData uri="http://schemas.openxmlformats.org/presentationml/2006/ole">
            <mc:AlternateContent xmlns:mc="http://schemas.openxmlformats.org/markup-compatibility/2006">
              <mc:Choice xmlns:v="urn:schemas-microsoft-com:vml" Requires="v">
                <p:oleObj spid="_x0000_s3108" name="" r:id="rId3" imgW="2741930" imgH="533400" progId="Equation.3">
                  <p:embed/>
                </p:oleObj>
              </mc:Choice>
              <mc:Fallback>
                <p:oleObj name="" r:id="rId3" imgW="2741930" imgH="533400" progId="Equation.3">
                  <p:embed/>
                  <p:pic>
                    <p:nvPicPr>
                      <p:cNvPr id="0" name="图片 3107"/>
                      <p:cNvPicPr/>
                      <p:nvPr/>
                    </p:nvPicPr>
                    <p:blipFill>
                      <a:blip r:embed="rId4"/>
                      <a:stretch>
                        <a:fillRect/>
                      </a:stretch>
                    </p:blipFill>
                    <p:spPr>
                      <a:xfrm>
                        <a:off x="539750" y="2060575"/>
                        <a:ext cx="6913563" cy="1344613"/>
                      </a:xfrm>
                      <a:prstGeom prst="rect">
                        <a:avLst/>
                      </a:prstGeom>
                      <a:noFill/>
                      <a:ln w="38100">
                        <a:noFill/>
                        <a:miter/>
                      </a:ln>
                    </p:spPr>
                  </p:pic>
                </p:oleObj>
              </mc:Fallback>
            </mc:AlternateContent>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直接连接符 39937"/>
          <p:cNvSpPr/>
          <p:nvPr/>
        </p:nvSpPr>
        <p:spPr>
          <a:xfrm flipV="1">
            <a:off x="1612900" y="1428750"/>
            <a:ext cx="1101725" cy="954088"/>
          </a:xfrm>
          <a:prstGeom prst="line">
            <a:avLst/>
          </a:prstGeom>
          <a:ln w="28575" cap="flat" cmpd="sng">
            <a:solidFill>
              <a:srgbClr val="6699FF"/>
            </a:solidFill>
            <a:prstDash val="solid"/>
            <a:headEnd type="none" w="med" len="med"/>
            <a:tailEnd type="none" w="med" len="med"/>
          </a:ln>
        </p:spPr>
      </p:sp>
      <p:sp>
        <p:nvSpPr>
          <p:cNvPr id="39939" name="直接连接符 39938"/>
          <p:cNvSpPr/>
          <p:nvPr/>
        </p:nvSpPr>
        <p:spPr>
          <a:xfrm flipV="1">
            <a:off x="1692275" y="2540000"/>
            <a:ext cx="1022350" cy="14288"/>
          </a:xfrm>
          <a:prstGeom prst="line">
            <a:avLst/>
          </a:prstGeom>
          <a:ln w="28575" cap="flat" cmpd="sng">
            <a:solidFill>
              <a:srgbClr val="6699FF"/>
            </a:solidFill>
            <a:prstDash val="solid"/>
            <a:headEnd type="none" w="med" len="med"/>
            <a:tailEnd type="none" w="med" len="med"/>
          </a:ln>
        </p:spPr>
      </p:sp>
      <p:sp>
        <p:nvSpPr>
          <p:cNvPr id="39940" name="直接连接符 39939"/>
          <p:cNvSpPr/>
          <p:nvPr/>
        </p:nvSpPr>
        <p:spPr>
          <a:xfrm>
            <a:off x="3263900" y="2540000"/>
            <a:ext cx="1360488" cy="7938"/>
          </a:xfrm>
          <a:prstGeom prst="line">
            <a:avLst/>
          </a:prstGeom>
          <a:ln w="28575" cap="flat" cmpd="sng">
            <a:solidFill>
              <a:srgbClr val="6699FF"/>
            </a:solidFill>
            <a:prstDash val="solid"/>
            <a:headEnd type="none" w="med" len="med"/>
            <a:tailEnd type="none" w="med" len="med"/>
          </a:ln>
        </p:spPr>
      </p:sp>
      <p:sp>
        <p:nvSpPr>
          <p:cNvPr id="39941" name="直接连接符 39940"/>
          <p:cNvSpPr/>
          <p:nvPr/>
        </p:nvSpPr>
        <p:spPr>
          <a:xfrm>
            <a:off x="1612900" y="2733675"/>
            <a:ext cx="1101725" cy="919163"/>
          </a:xfrm>
          <a:prstGeom prst="line">
            <a:avLst/>
          </a:prstGeom>
          <a:ln w="28575" cap="flat" cmpd="sng">
            <a:solidFill>
              <a:srgbClr val="6699FF"/>
            </a:solidFill>
            <a:prstDash val="solid"/>
            <a:headEnd type="none" w="med" len="med"/>
            <a:tailEnd type="none" w="med" len="med"/>
          </a:ln>
        </p:spPr>
      </p:sp>
      <p:sp>
        <p:nvSpPr>
          <p:cNvPr id="39942" name="直接连接符 39941"/>
          <p:cNvSpPr/>
          <p:nvPr/>
        </p:nvSpPr>
        <p:spPr>
          <a:xfrm flipV="1">
            <a:off x="3263900" y="1250950"/>
            <a:ext cx="1333500" cy="19050"/>
          </a:xfrm>
          <a:prstGeom prst="line">
            <a:avLst/>
          </a:prstGeom>
          <a:ln w="28575" cap="flat" cmpd="sng">
            <a:solidFill>
              <a:srgbClr val="6699FF"/>
            </a:solidFill>
            <a:prstDash val="solid"/>
            <a:headEnd type="none" w="med" len="med"/>
            <a:tailEnd type="none" w="med" len="med"/>
          </a:ln>
        </p:spPr>
      </p:sp>
      <p:sp>
        <p:nvSpPr>
          <p:cNvPr id="39943" name="直接连接符 39942"/>
          <p:cNvSpPr/>
          <p:nvPr/>
        </p:nvSpPr>
        <p:spPr>
          <a:xfrm>
            <a:off x="3263900" y="3811588"/>
            <a:ext cx="1385888" cy="6350"/>
          </a:xfrm>
          <a:prstGeom prst="line">
            <a:avLst/>
          </a:prstGeom>
          <a:ln w="28575" cap="flat" cmpd="sng">
            <a:solidFill>
              <a:srgbClr val="6699FF"/>
            </a:solidFill>
            <a:prstDash val="solid"/>
            <a:headEnd type="none" w="med" len="med"/>
            <a:tailEnd type="none" w="med" len="med"/>
          </a:ln>
        </p:spPr>
      </p:sp>
      <p:sp>
        <p:nvSpPr>
          <p:cNvPr id="39944" name="直接连接符 39943"/>
          <p:cNvSpPr/>
          <p:nvPr/>
        </p:nvSpPr>
        <p:spPr>
          <a:xfrm>
            <a:off x="5173663" y="1276350"/>
            <a:ext cx="1203325" cy="528638"/>
          </a:xfrm>
          <a:prstGeom prst="line">
            <a:avLst/>
          </a:prstGeom>
          <a:ln w="28575" cap="flat" cmpd="sng">
            <a:solidFill>
              <a:srgbClr val="6699FF"/>
            </a:solidFill>
            <a:prstDash val="solid"/>
            <a:headEnd type="none" w="med" len="med"/>
            <a:tailEnd type="none" w="med" len="med"/>
          </a:ln>
        </p:spPr>
      </p:sp>
      <p:sp>
        <p:nvSpPr>
          <p:cNvPr id="39945" name="直接连接符 39944"/>
          <p:cNvSpPr/>
          <p:nvPr/>
        </p:nvSpPr>
        <p:spPr>
          <a:xfrm>
            <a:off x="6899275" y="2017713"/>
            <a:ext cx="969963" cy="450850"/>
          </a:xfrm>
          <a:prstGeom prst="line">
            <a:avLst/>
          </a:prstGeom>
          <a:ln w="28575" cap="flat" cmpd="sng">
            <a:solidFill>
              <a:srgbClr val="6699FF"/>
            </a:solidFill>
            <a:prstDash val="solid"/>
            <a:headEnd type="none" w="med" len="med"/>
            <a:tailEnd type="none" w="med" len="med"/>
          </a:ln>
        </p:spPr>
      </p:sp>
      <p:sp>
        <p:nvSpPr>
          <p:cNvPr id="39946" name="直接连接符 39945"/>
          <p:cNvSpPr/>
          <p:nvPr/>
        </p:nvSpPr>
        <p:spPr>
          <a:xfrm flipV="1">
            <a:off x="5173663" y="3289300"/>
            <a:ext cx="1228725" cy="422275"/>
          </a:xfrm>
          <a:prstGeom prst="line">
            <a:avLst/>
          </a:prstGeom>
          <a:ln w="28575" cap="flat" cmpd="sng">
            <a:solidFill>
              <a:srgbClr val="6699FF"/>
            </a:solidFill>
            <a:prstDash val="solid"/>
            <a:headEnd type="none" w="med" len="med"/>
            <a:tailEnd type="none" w="med" len="med"/>
          </a:ln>
        </p:spPr>
      </p:sp>
      <p:sp>
        <p:nvSpPr>
          <p:cNvPr id="39947" name="直接连接符 39946"/>
          <p:cNvSpPr/>
          <p:nvPr/>
        </p:nvSpPr>
        <p:spPr>
          <a:xfrm flipV="1">
            <a:off x="6899275" y="2679700"/>
            <a:ext cx="995363" cy="396875"/>
          </a:xfrm>
          <a:prstGeom prst="line">
            <a:avLst/>
          </a:prstGeom>
          <a:ln w="28575" cap="flat" cmpd="sng">
            <a:solidFill>
              <a:srgbClr val="6699FF"/>
            </a:solidFill>
            <a:prstDash val="solid"/>
            <a:headEnd type="none" w="med" len="med"/>
            <a:tailEnd type="none" w="med" len="med"/>
          </a:ln>
        </p:spPr>
      </p:sp>
      <p:sp>
        <p:nvSpPr>
          <p:cNvPr id="39948" name="直接连接符 39947"/>
          <p:cNvSpPr/>
          <p:nvPr/>
        </p:nvSpPr>
        <p:spPr>
          <a:xfrm flipV="1">
            <a:off x="5146675" y="1963738"/>
            <a:ext cx="1230313" cy="425450"/>
          </a:xfrm>
          <a:prstGeom prst="line">
            <a:avLst/>
          </a:prstGeom>
          <a:ln w="28575" cap="flat" cmpd="sng">
            <a:solidFill>
              <a:srgbClr val="6699FF"/>
            </a:solidFill>
            <a:prstDash val="solid"/>
            <a:headEnd type="none" w="med" len="med"/>
            <a:tailEnd type="none" w="med" len="med"/>
          </a:ln>
        </p:spPr>
      </p:sp>
      <p:sp>
        <p:nvSpPr>
          <p:cNvPr id="39949" name="直接连接符 39948"/>
          <p:cNvSpPr/>
          <p:nvPr/>
        </p:nvSpPr>
        <p:spPr>
          <a:xfrm>
            <a:off x="5121275" y="2652713"/>
            <a:ext cx="1203325" cy="477837"/>
          </a:xfrm>
          <a:prstGeom prst="line">
            <a:avLst/>
          </a:prstGeom>
          <a:ln w="28575" cap="flat" cmpd="sng">
            <a:solidFill>
              <a:srgbClr val="6699FF"/>
            </a:solidFill>
            <a:prstDash val="solid"/>
            <a:headEnd type="none" w="med" len="med"/>
            <a:tailEnd type="none" w="med" len="med"/>
          </a:ln>
        </p:spPr>
      </p:sp>
      <p:sp>
        <p:nvSpPr>
          <p:cNvPr id="39950" name="直接连接符 39949"/>
          <p:cNvSpPr/>
          <p:nvPr/>
        </p:nvSpPr>
        <p:spPr>
          <a:xfrm>
            <a:off x="3184525" y="1409700"/>
            <a:ext cx="1492250" cy="979488"/>
          </a:xfrm>
          <a:prstGeom prst="line">
            <a:avLst/>
          </a:prstGeom>
          <a:ln w="28575" cap="flat" cmpd="sng">
            <a:solidFill>
              <a:srgbClr val="6699FF"/>
            </a:solidFill>
            <a:prstDash val="solid"/>
            <a:headEnd type="none" w="med" len="med"/>
            <a:tailEnd type="none" w="med" len="med"/>
          </a:ln>
        </p:spPr>
      </p:sp>
      <p:sp>
        <p:nvSpPr>
          <p:cNvPr id="39951" name="直接连接符 39950"/>
          <p:cNvSpPr/>
          <p:nvPr/>
        </p:nvSpPr>
        <p:spPr>
          <a:xfrm>
            <a:off x="3132138" y="1557338"/>
            <a:ext cx="1544637" cy="2038350"/>
          </a:xfrm>
          <a:prstGeom prst="line">
            <a:avLst/>
          </a:prstGeom>
          <a:ln w="28575" cap="flat" cmpd="sng">
            <a:solidFill>
              <a:srgbClr val="6699FF"/>
            </a:solidFill>
            <a:prstDash val="solid"/>
            <a:headEnd type="none" w="med" len="med"/>
            <a:tailEnd type="none" w="med" len="med"/>
          </a:ln>
        </p:spPr>
      </p:sp>
      <p:sp>
        <p:nvSpPr>
          <p:cNvPr id="39952" name="直接连接符 39951"/>
          <p:cNvSpPr/>
          <p:nvPr/>
        </p:nvSpPr>
        <p:spPr>
          <a:xfrm flipV="1">
            <a:off x="3184525" y="1409700"/>
            <a:ext cx="1439863" cy="973138"/>
          </a:xfrm>
          <a:prstGeom prst="line">
            <a:avLst/>
          </a:prstGeom>
          <a:ln w="28575" cap="flat" cmpd="sng">
            <a:solidFill>
              <a:srgbClr val="6699FF"/>
            </a:solidFill>
            <a:prstDash val="solid"/>
            <a:headEnd type="none" w="med" len="med"/>
            <a:tailEnd type="none" w="med" len="med"/>
          </a:ln>
        </p:spPr>
      </p:sp>
      <p:sp>
        <p:nvSpPr>
          <p:cNvPr id="39953" name="直接连接符 39952"/>
          <p:cNvSpPr/>
          <p:nvPr/>
        </p:nvSpPr>
        <p:spPr>
          <a:xfrm>
            <a:off x="3209925" y="2706688"/>
            <a:ext cx="1439863" cy="979487"/>
          </a:xfrm>
          <a:prstGeom prst="line">
            <a:avLst/>
          </a:prstGeom>
          <a:ln w="28575" cap="flat" cmpd="sng">
            <a:solidFill>
              <a:srgbClr val="6699FF"/>
            </a:solidFill>
            <a:prstDash val="solid"/>
            <a:headEnd type="none" w="med" len="med"/>
            <a:tailEnd type="none" w="med" len="med"/>
          </a:ln>
        </p:spPr>
      </p:sp>
      <p:sp>
        <p:nvSpPr>
          <p:cNvPr id="39954" name="直接连接符 39953"/>
          <p:cNvSpPr/>
          <p:nvPr/>
        </p:nvSpPr>
        <p:spPr>
          <a:xfrm flipV="1">
            <a:off x="3157538" y="1508125"/>
            <a:ext cx="1598612" cy="2019300"/>
          </a:xfrm>
          <a:prstGeom prst="line">
            <a:avLst/>
          </a:prstGeom>
          <a:ln w="28575" cap="flat" cmpd="sng">
            <a:solidFill>
              <a:srgbClr val="6699FF"/>
            </a:solidFill>
            <a:prstDash val="solid"/>
            <a:headEnd type="none" w="med" len="med"/>
            <a:tailEnd type="none" w="med" len="med"/>
          </a:ln>
        </p:spPr>
      </p:sp>
      <p:sp>
        <p:nvSpPr>
          <p:cNvPr id="39955" name="直接连接符 39954"/>
          <p:cNvSpPr/>
          <p:nvPr/>
        </p:nvSpPr>
        <p:spPr>
          <a:xfrm flipV="1">
            <a:off x="3263900" y="2627313"/>
            <a:ext cx="1412875" cy="1025525"/>
          </a:xfrm>
          <a:prstGeom prst="line">
            <a:avLst/>
          </a:prstGeom>
          <a:ln w="28575" cap="flat" cmpd="sng">
            <a:solidFill>
              <a:srgbClr val="6699FF"/>
            </a:solidFill>
            <a:prstDash val="solid"/>
            <a:headEnd type="none" w="med" len="med"/>
            <a:tailEnd type="none" w="med" len="med"/>
          </a:ln>
        </p:spPr>
      </p:sp>
      <p:sp>
        <p:nvSpPr>
          <p:cNvPr id="39956" name="直接连接符 39955"/>
          <p:cNvSpPr/>
          <p:nvPr/>
        </p:nvSpPr>
        <p:spPr>
          <a:xfrm>
            <a:off x="5094288" y="1462088"/>
            <a:ext cx="1387475" cy="1474787"/>
          </a:xfrm>
          <a:prstGeom prst="line">
            <a:avLst/>
          </a:prstGeom>
          <a:ln w="28575" cap="flat" cmpd="sng">
            <a:solidFill>
              <a:srgbClr val="6699FF"/>
            </a:solidFill>
            <a:prstDash val="solid"/>
            <a:headEnd type="none" w="med" len="med"/>
            <a:tailEnd type="none" w="med" len="med"/>
          </a:ln>
        </p:spPr>
      </p:sp>
      <p:sp>
        <p:nvSpPr>
          <p:cNvPr id="39957" name="直接连接符 39956"/>
          <p:cNvSpPr/>
          <p:nvPr/>
        </p:nvSpPr>
        <p:spPr>
          <a:xfrm flipV="1">
            <a:off x="5121275" y="2122488"/>
            <a:ext cx="1335088" cy="1430337"/>
          </a:xfrm>
          <a:prstGeom prst="line">
            <a:avLst/>
          </a:prstGeom>
          <a:ln w="28575" cap="flat" cmpd="sng">
            <a:solidFill>
              <a:srgbClr val="6699FF"/>
            </a:solidFill>
            <a:prstDash val="solid"/>
            <a:headEnd type="none" w="med" len="med"/>
            <a:tailEnd type="none" w="med" len="med"/>
          </a:ln>
        </p:spPr>
      </p:sp>
      <p:sp>
        <p:nvSpPr>
          <p:cNvPr id="39958" name="文本框 39957"/>
          <p:cNvSpPr txBox="1"/>
          <p:nvPr/>
        </p:nvSpPr>
        <p:spPr>
          <a:xfrm>
            <a:off x="1912938" y="172085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39959" name="文本框 39958"/>
          <p:cNvSpPr txBox="1"/>
          <p:nvPr/>
        </p:nvSpPr>
        <p:spPr>
          <a:xfrm>
            <a:off x="2006600" y="2333625"/>
            <a:ext cx="296863"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39960" name="文本框 39959"/>
          <p:cNvSpPr txBox="1"/>
          <p:nvPr/>
        </p:nvSpPr>
        <p:spPr>
          <a:xfrm>
            <a:off x="1912938" y="316865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a:t>
            </a:r>
            <a:endParaRPr lang="en-US" altLang="zh-CN" sz="1600">
              <a:latin typeface="Times New Roman" panose="02020603050405020304" pitchFamily="18" charset="0"/>
            </a:endParaRPr>
          </a:p>
        </p:txBody>
      </p:sp>
      <p:sp>
        <p:nvSpPr>
          <p:cNvPr id="39961" name="文本框 39960"/>
          <p:cNvSpPr txBox="1"/>
          <p:nvPr/>
        </p:nvSpPr>
        <p:spPr>
          <a:xfrm>
            <a:off x="3429000" y="1035050"/>
            <a:ext cx="296863"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39962" name="文本框 39961"/>
          <p:cNvSpPr txBox="1"/>
          <p:nvPr/>
        </p:nvSpPr>
        <p:spPr>
          <a:xfrm>
            <a:off x="3436938" y="1416050"/>
            <a:ext cx="296862"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14</a:t>
            </a:r>
            <a:endParaRPr lang="en-US" altLang="zh-CN" sz="1600">
              <a:latin typeface="Times New Roman" panose="02020603050405020304" pitchFamily="18" charset="0"/>
            </a:endParaRPr>
          </a:p>
        </p:txBody>
      </p:sp>
      <p:sp>
        <p:nvSpPr>
          <p:cNvPr id="39963" name="文本框 39962"/>
          <p:cNvSpPr txBox="1"/>
          <p:nvPr/>
        </p:nvSpPr>
        <p:spPr>
          <a:xfrm>
            <a:off x="2971800" y="1720850"/>
            <a:ext cx="296863"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39964" name="文本框 39963"/>
          <p:cNvSpPr txBox="1"/>
          <p:nvPr/>
        </p:nvSpPr>
        <p:spPr>
          <a:xfrm>
            <a:off x="3200400" y="2030413"/>
            <a:ext cx="296863"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39965" name="文本框 39964"/>
          <p:cNvSpPr txBox="1"/>
          <p:nvPr/>
        </p:nvSpPr>
        <p:spPr>
          <a:xfrm>
            <a:off x="3411538" y="233045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39966" name="文本框 39965"/>
          <p:cNvSpPr txBox="1"/>
          <p:nvPr/>
        </p:nvSpPr>
        <p:spPr>
          <a:xfrm>
            <a:off x="3208338" y="286861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4</a:t>
            </a:r>
            <a:endParaRPr lang="en-US" altLang="zh-CN" sz="1600">
              <a:latin typeface="Times New Roman" panose="02020603050405020304" pitchFamily="18" charset="0"/>
            </a:endParaRPr>
          </a:p>
        </p:txBody>
      </p:sp>
      <p:sp>
        <p:nvSpPr>
          <p:cNvPr id="39967" name="文本框 39966"/>
          <p:cNvSpPr txBox="1"/>
          <p:nvPr/>
        </p:nvSpPr>
        <p:spPr>
          <a:xfrm>
            <a:off x="3124200" y="3121025"/>
            <a:ext cx="296863" cy="300038"/>
          </a:xfrm>
          <a:prstGeom prst="rect">
            <a:avLst/>
          </a:prstGeom>
          <a:noFill/>
          <a:ln w="9525">
            <a:noFill/>
          </a:ln>
        </p:spPr>
        <p:txBody>
          <a:bodyPr lIns="0" tIns="0" rIns="0" bIns="0"/>
          <a:p>
            <a:pPr algn="just" eaLnBrk="0" hangingPunct="0"/>
            <a:r>
              <a:rPr lang="en-US" altLang="zh-CN" sz="1600">
                <a:latin typeface="Times New Roman" panose="02020603050405020304" pitchFamily="18" charset="0"/>
              </a:rPr>
              <a:t>13</a:t>
            </a:r>
            <a:endParaRPr lang="en-US" altLang="zh-CN" sz="1600">
              <a:latin typeface="Times New Roman" panose="02020603050405020304" pitchFamily="18" charset="0"/>
            </a:endParaRPr>
          </a:p>
        </p:txBody>
      </p:sp>
      <p:sp>
        <p:nvSpPr>
          <p:cNvPr id="39968" name="文本框 39967"/>
          <p:cNvSpPr txBox="1"/>
          <p:nvPr/>
        </p:nvSpPr>
        <p:spPr>
          <a:xfrm>
            <a:off x="3513138" y="385921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11</a:t>
            </a:r>
            <a:endParaRPr lang="en-US" altLang="zh-CN" sz="1600">
              <a:latin typeface="Times New Roman" panose="02020603050405020304" pitchFamily="18" charset="0"/>
            </a:endParaRPr>
          </a:p>
        </p:txBody>
      </p:sp>
      <p:sp>
        <p:nvSpPr>
          <p:cNvPr id="39969" name="文本框 39968"/>
          <p:cNvSpPr txBox="1"/>
          <p:nvPr/>
        </p:nvSpPr>
        <p:spPr>
          <a:xfrm>
            <a:off x="3563938" y="3429000"/>
            <a:ext cx="296862"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39970" name="文本框 39969"/>
          <p:cNvSpPr txBox="1"/>
          <p:nvPr/>
        </p:nvSpPr>
        <p:spPr>
          <a:xfrm>
            <a:off x="5638800" y="1268413"/>
            <a:ext cx="296863"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3</a:t>
            </a:r>
            <a:endParaRPr lang="en-US" altLang="zh-CN" sz="1600">
              <a:latin typeface="Times New Roman" panose="02020603050405020304" pitchFamily="18" charset="0"/>
            </a:endParaRPr>
          </a:p>
        </p:txBody>
      </p:sp>
      <p:sp>
        <p:nvSpPr>
          <p:cNvPr id="39971" name="文本框 39970"/>
          <p:cNvSpPr txBox="1"/>
          <p:nvPr/>
        </p:nvSpPr>
        <p:spPr>
          <a:xfrm>
            <a:off x="5418138" y="164941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9</a:t>
            </a:r>
            <a:endParaRPr lang="en-US" altLang="zh-CN" sz="1600">
              <a:latin typeface="Times New Roman" panose="02020603050405020304" pitchFamily="18" charset="0"/>
            </a:endParaRPr>
          </a:p>
        </p:txBody>
      </p:sp>
      <p:sp>
        <p:nvSpPr>
          <p:cNvPr id="39972" name="文本框 39971"/>
          <p:cNvSpPr txBox="1"/>
          <p:nvPr/>
        </p:nvSpPr>
        <p:spPr>
          <a:xfrm>
            <a:off x="5278438" y="202565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39973" name="文本框 39972"/>
          <p:cNvSpPr txBox="1"/>
          <p:nvPr/>
        </p:nvSpPr>
        <p:spPr>
          <a:xfrm>
            <a:off x="5278438" y="2794000"/>
            <a:ext cx="296862" cy="29845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39974" name="文本框 39973"/>
          <p:cNvSpPr txBox="1"/>
          <p:nvPr/>
        </p:nvSpPr>
        <p:spPr>
          <a:xfrm>
            <a:off x="5418138" y="314801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8</a:t>
            </a:r>
            <a:endParaRPr lang="en-US" altLang="zh-CN" sz="1600">
              <a:latin typeface="Times New Roman" panose="02020603050405020304" pitchFamily="18" charset="0"/>
            </a:endParaRPr>
          </a:p>
        </p:txBody>
      </p:sp>
      <p:sp>
        <p:nvSpPr>
          <p:cNvPr id="39975" name="文本框 39974"/>
          <p:cNvSpPr txBox="1"/>
          <p:nvPr/>
        </p:nvSpPr>
        <p:spPr>
          <a:xfrm>
            <a:off x="5562600" y="3549650"/>
            <a:ext cx="296863" cy="29845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39976" name="文本框 39975"/>
          <p:cNvSpPr txBox="1"/>
          <p:nvPr/>
        </p:nvSpPr>
        <p:spPr>
          <a:xfrm>
            <a:off x="7240588" y="194945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39977" name="文本框 39976"/>
          <p:cNvSpPr txBox="1"/>
          <p:nvPr/>
        </p:nvSpPr>
        <p:spPr>
          <a:xfrm>
            <a:off x="7232650" y="2943225"/>
            <a:ext cx="296863"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39978" name="椭圆 39977"/>
          <p:cNvSpPr/>
          <p:nvPr/>
        </p:nvSpPr>
        <p:spPr>
          <a:xfrm>
            <a:off x="4624388" y="990600"/>
            <a:ext cx="549275" cy="557213"/>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C</a:t>
            </a:r>
            <a:r>
              <a:rPr lang="en-US" altLang="zh-CN" sz="2400" baseline="-25000">
                <a:latin typeface="Times New Roman" panose="02020603050405020304" pitchFamily="18" charset="0"/>
              </a:rPr>
              <a:t>1</a:t>
            </a:r>
            <a:endParaRPr lang="en-US" altLang="zh-CN" sz="2400">
              <a:latin typeface="Times New Roman" panose="02020603050405020304" pitchFamily="18" charset="0"/>
            </a:endParaRPr>
          </a:p>
        </p:txBody>
      </p:sp>
      <p:sp>
        <p:nvSpPr>
          <p:cNvPr id="39979" name="椭圆 39978"/>
          <p:cNvSpPr/>
          <p:nvPr/>
        </p:nvSpPr>
        <p:spPr>
          <a:xfrm>
            <a:off x="4649788" y="3502025"/>
            <a:ext cx="549275" cy="555625"/>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C</a:t>
            </a:r>
            <a:r>
              <a:rPr lang="en-US" altLang="zh-CN" sz="2400" baseline="-25000">
                <a:latin typeface="Times New Roman" panose="02020603050405020304" pitchFamily="18" charset="0"/>
              </a:rPr>
              <a:t>3</a:t>
            </a:r>
            <a:endParaRPr lang="en-US" altLang="zh-CN" sz="2400">
              <a:latin typeface="Times New Roman" panose="02020603050405020304" pitchFamily="18" charset="0"/>
            </a:endParaRPr>
          </a:p>
        </p:txBody>
      </p:sp>
      <p:sp>
        <p:nvSpPr>
          <p:cNvPr id="39980" name="椭圆 39979"/>
          <p:cNvSpPr/>
          <p:nvPr/>
        </p:nvSpPr>
        <p:spPr>
          <a:xfrm>
            <a:off x="6364288" y="1627188"/>
            <a:ext cx="549275" cy="555625"/>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D</a:t>
            </a:r>
            <a:r>
              <a:rPr lang="en-US" altLang="zh-CN" sz="2400" baseline="-25000">
                <a:latin typeface="Times New Roman" panose="02020603050405020304" pitchFamily="18" charset="0"/>
              </a:rPr>
              <a:t>1</a:t>
            </a:r>
            <a:endParaRPr lang="en-US" altLang="zh-CN" sz="2400">
              <a:latin typeface="Times New Roman" panose="02020603050405020304" pitchFamily="18" charset="0"/>
            </a:endParaRPr>
          </a:p>
        </p:txBody>
      </p:sp>
      <p:sp>
        <p:nvSpPr>
          <p:cNvPr id="39981" name="椭圆 39980"/>
          <p:cNvSpPr/>
          <p:nvPr/>
        </p:nvSpPr>
        <p:spPr>
          <a:xfrm>
            <a:off x="1116013" y="2276475"/>
            <a:ext cx="549275" cy="557213"/>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800">
                <a:latin typeface="Times New Roman" panose="02020603050405020304" pitchFamily="18" charset="0"/>
              </a:rPr>
              <a:t>A</a:t>
            </a:r>
            <a:endParaRPr lang="en-US" altLang="zh-CN" sz="2800">
              <a:latin typeface="Times New Roman" panose="02020603050405020304" pitchFamily="18" charset="0"/>
            </a:endParaRPr>
          </a:p>
        </p:txBody>
      </p:sp>
      <p:sp>
        <p:nvSpPr>
          <p:cNvPr id="39982" name="椭圆 39981"/>
          <p:cNvSpPr/>
          <p:nvPr/>
        </p:nvSpPr>
        <p:spPr>
          <a:xfrm>
            <a:off x="2681288" y="1031875"/>
            <a:ext cx="549275" cy="555625"/>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B</a:t>
            </a:r>
            <a:r>
              <a:rPr lang="en-US" altLang="zh-CN" sz="2400" baseline="-25000">
                <a:latin typeface="Times New Roman" panose="02020603050405020304" pitchFamily="18" charset="0"/>
              </a:rPr>
              <a:t>1</a:t>
            </a:r>
            <a:endParaRPr lang="en-US" altLang="zh-CN" sz="2400">
              <a:latin typeface="Times New Roman" panose="02020603050405020304" pitchFamily="18" charset="0"/>
            </a:endParaRPr>
          </a:p>
        </p:txBody>
      </p:sp>
      <p:sp>
        <p:nvSpPr>
          <p:cNvPr id="39983" name="椭圆 39982"/>
          <p:cNvSpPr/>
          <p:nvPr/>
        </p:nvSpPr>
        <p:spPr>
          <a:xfrm>
            <a:off x="2701925" y="3492500"/>
            <a:ext cx="549275" cy="557213"/>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B</a:t>
            </a:r>
            <a:r>
              <a:rPr lang="en-US" altLang="zh-CN" sz="2400" baseline="-25000">
                <a:latin typeface="Times New Roman" panose="02020603050405020304" pitchFamily="18" charset="0"/>
              </a:rPr>
              <a:t>3</a:t>
            </a:r>
            <a:endParaRPr lang="en-US" altLang="zh-CN" sz="2400">
              <a:latin typeface="Times New Roman" panose="02020603050405020304" pitchFamily="18" charset="0"/>
            </a:endParaRPr>
          </a:p>
        </p:txBody>
      </p:sp>
      <p:sp>
        <p:nvSpPr>
          <p:cNvPr id="39984" name="椭圆 39983"/>
          <p:cNvSpPr/>
          <p:nvPr/>
        </p:nvSpPr>
        <p:spPr>
          <a:xfrm>
            <a:off x="2701925" y="2262188"/>
            <a:ext cx="549275" cy="557212"/>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B</a:t>
            </a:r>
            <a:r>
              <a:rPr lang="en-US" altLang="zh-CN" sz="2400" baseline="-25000">
                <a:latin typeface="Times New Roman" panose="02020603050405020304" pitchFamily="18" charset="0"/>
              </a:rPr>
              <a:t>2</a:t>
            </a:r>
            <a:endParaRPr lang="en-US" altLang="zh-CN" sz="2400">
              <a:latin typeface="Times New Roman" panose="02020603050405020304" pitchFamily="18" charset="0"/>
            </a:endParaRPr>
          </a:p>
        </p:txBody>
      </p:sp>
      <p:sp>
        <p:nvSpPr>
          <p:cNvPr id="39985" name="椭圆 39984"/>
          <p:cNvSpPr/>
          <p:nvPr/>
        </p:nvSpPr>
        <p:spPr>
          <a:xfrm>
            <a:off x="6376988" y="2892425"/>
            <a:ext cx="549275" cy="555625"/>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D</a:t>
            </a:r>
            <a:r>
              <a:rPr lang="en-US" altLang="zh-CN" sz="2400" baseline="-25000">
                <a:latin typeface="Times New Roman" panose="02020603050405020304" pitchFamily="18" charset="0"/>
              </a:rPr>
              <a:t>2</a:t>
            </a:r>
            <a:endParaRPr lang="en-US" altLang="zh-CN" sz="2400">
              <a:latin typeface="Times New Roman" panose="02020603050405020304" pitchFamily="18" charset="0"/>
            </a:endParaRPr>
          </a:p>
        </p:txBody>
      </p:sp>
      <p:sp>
        <p:nvSpPr>
          <p:cNvPr id="39986" name="椭圆 39985"/>
          <p:cNvSpPr/>
          <p:nvPr/>
        </p:nvSpPr>
        <p:spPr>
          <a:xfrm>
            <a:off x="7832725" y="2254250"/>
            <a:ext cx="549275" cy="555625"/>
          </a:xfrm>
          <a:prstGeom prst="ellipse">
            <a:avLst/>
          </a:prstGeom>
          <a:solidFill>
            <a:srgbClr val="CC9900"/>
          </a:solidFill>
          <a:ln w="28575" cap="flat" cmpd="sng">
            <a:solidFill>
              <a:schemeClr val="tx2"/>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E</a:t>
            </a:r>
            <a:endParaRPr lang="en-US" altLang="zh-CN" sz="2400">
              <a:solidFill>
                <a:schemeClr val="bg1"/>
              </a:solidFill>
              <a:latin typeface="Times New Roman" panose="02020603050405020304" pitchFamily="18" charset="0"/>
            </a:endParaRPr>
          </a:p>
        </p:txBody>
      </p:sp>
      <p:sp>
        <p:nvSpPr>
          <p:cNvPr id="39987" name="椭圆 39986"/>
          <p:cNvSpPr/>
          <p:nvPr/>
        </p:nvSpPr>
        <p:spPr>
          <a:xfrm>
            <a:off x="4624388" y="2230438"/>
            <a:ext cx="549275" cy="555625"/>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C</a:t>
            </a:r>
            <a:r>
              <a:rPr lang="en-US" altLang="zh-CN" sz="2400" baseline="-25000">
                <a:latin typeface="Times New Roman" panose="02020603050405020304" pitchFamily="18" charset="0"/>
              </a:rPr>
              <a:t>2</a:t>
            </a:r>
            <a:endParaRPr lang="en-US" altLang="zh-CN" sz="2400">
              <a:latin typeface="Times New Roman" panose="02020603050405020304" pitchFamily="18" charset="0"/>
            </a:endParaRPr>
          </a:p>
        </p:txBody>
      </p:sp>
      <p:sp>
        <p:nvSpPr>
          <p:cNvPr id="39988" name="文本框 39987"/>
          <p:cNvSpPr txBox="1"/>
          <p:nvPr/>
        </p:nvSpPr>
        <p:spPr>
          <a:xfrm>
            <a:off x="7643813" y="1697038"/>
            <a:ext cx="9906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a:solidFill>
                  <a:schemeClr val="bg1"/>
                </a:solidFill>
                <a:latin typeface="Times New Roman" panose="02020603050405020304" pitchFamily="18" charset="0"/>
              </a:rPr>
              <a:t>f</a:t>
            </a:r>
            <a:r>
              <a:rPr lang="en-US" altLang="zh-CN" sz="2000" baseline="-25000">
                <a:solidFill>
                  <a:schemeClr val="bg1"/>
                </a:solidFill>
                <a:latin typeface="Times New Roman" panose="02020603050405020304" pitchFamily="18" charset="0"/>
              </a:rPr>
              <a:t>5</a:t>
            </a:r>
            <a:r>
              <a:rPr lang="en-US" altLang="zh-CN" sz="2000">
                <a:solidFill>
                  <a:schemeClr val="bg1"/>
                </a:solidFill>
                <a:latin typeface="Times New Roman" panose="02020603050405020304" pitchFamily="18" charset="0"/>
              </a:rPr>
              <a:t>(E)=0</a:t>
            </a:r>
            <a:endParaRPr lang="en-US" altLang="zh-CN" sz="2000">
              <a:solidFill>
                <a:schemeClr val="bg1"/>
              </a:solidFill>
              <a:latin typeface="Times New Roman" panose="02020603050405020304" pitchFamily="18" charset="0"/>
            </a:endParaRPr>
          </a:p>
        </p:txBody>
      </p:sp>
      <p:sp>
        <p:nvSpPr>
          <p:cNvPr id="39989" name="矩形 39988"/>
          <p:cNvSpPr/>
          <p:nvPr/>
        </p:nvSpPr>
        <p:spPr>
          <a:xfrm>
            <a:off x="3492500" y="4724400"/>
            <a:ext cx="184150" cy="762000"/>
          </a:xfrm>
          <a:prstGeom prst="rect">
            <a:avLst/>
          </a:prstGeom>
          <a:noFill/>
          <a:ln w="9525">
            <a:noFill/>
          </a:ln>
        </p:spPr>
        <p:txBody>
          <a:bodyPr wrap="none" anchor="t">
            <a:spAutoFit/>
          </a:bodyPr>
          <a:p>
            <a:endParaRPr sz="4400" dirty="0">
              <a:solidFill>
                <a:schemeClr val="tx2"/>
              </a:solidFill>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99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8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直接连接符 40961"/>
          <p:cNvSpPr/>
          <p:nvPr/>
        </p:nvSpPr>
        <p:spPr>
          <a:xfrm flipV="1">
            <a:off x="1612900" y="1428750"/>
            <a:ext cx="1101725" cy="954088"/>
          </a:xfrm>
          <a:prstGeom prst="line">
            <a:avLst/>
          </a:prstGeom>
          <a:ln w="28575" cap="flat" cmpd="sng">
            <a:solidFill>
              <a:srgbClr val="6699FF"/>
            </a:solidFill>
            <a:prstDash val="solid"/>
            <a:headEnd type="none" w="med" len="med"/>
            <a:tailEnd type="none" w="med" len="med"/>
          </a:ln>
        </p:spPr>
      </p:sp>
      <p:sp>
        <p:nvSpPr>
          <p:cNvPr id="40963" name="直接连接符 40962"/>
          <p:cNvSpPr/>
          <p:nvPr/>
        </p:nvSpPr>
        <p:spPr>
          <a:xfrm flipV="1">
            <a:off x="1692275" y="2540000"/>
            <a:ext cx="1022350" cy="14288"/>
          </a:xfrm>
          <a:prstGeom prst="line">
            <a:avLst/>
          </a:prstGeom>
          <a:ln w="28575" cap="flat" cmpd="sng">
            <a:solidFill>
              <a:srgbClr val="6699FF"/>
            </a:solidFill>
            <a:prstDash val="solid"/>
            <a:headEnd type="none" w="med" len="med"/>
            <a:tailEnd type="none" w="med" len="med"/>
          </a:ln>
        </p:spPr>
      </p:sp>
      <p:sp>
        <p:nvSpPr>
          <p:cNvPr id="40964" name="直接连接符 40963"/>
          <p:cNvSpPr/>
          <p:nvPr/>
        </p:nvSpPr>
        <p:spPr>
          <a:xfrm>
            <a:off x="3263900" y="2540000"/>
            <a:ext cx="1360488" cy="7938"/>
          </a:xfrm>
          <a:prstGeom prst="line">
            <a:avLst/>
          </a:prstGeom>
          <a:ln w="28575" cap="flat" cmpd="sng">
            <a:solidFill>
              <a:srgbClr val="6699FF"/>
            </a:solidFill>
            <a:prstDash val="solid"/>
            <a:headEnd type="none" w="med" len="med"/>
            <a:tailEnd type="none" w="med" len="med"/>
          </a:ln>
        </p:spPr>
      </p:sp>
      <p:sp>
        <p:nvSpPr>
          <p:cNvPr id="40965" name="直接连接符 40964"/>
          <p:cNvSpPr/>
          <p:nvPr/>
        </p:nvSpPr>
        <p:spPr>
          <a:xfrm>
            <a:off x="1612900" y="2733675"/>
            <a:ext cx="1101725" cy="919163"/>
          </a:xfrm>
          <a:prstGeom prst="line">
            <a:avLst/>
          </a:prstGeom>
          <a:ln w="28575" cap="flat" cmpd="sng">
            <a:solidFill>
              <a:srgbClr val="6699FF"/>
            </a:solidFill>
            <a:prstDash val="solid"/>
            <a:headEnd type="none" w="med" len="med"/>
            <a:tailEnd type="none" w="med" len="med"/>
          </a:ln>
        </p:spPr>
      </p:sp>
      <p:sp>
        <p:nvSpPr>
          <p:cNvPr id="40966" name="直接连接符 40965"/>
          <p:cNvSpPr/>
          <p:nvPr/>
        </p:nvSpPr>
        <p:spPr>
          <a:xfrm flipV="1">
            <a:off x="3263900" y="1250950"/>
            <a:ext cx="1333500" cy="19050"/>
          </a:xfrm>
          <a:prstGeom prst="line">
            <a:avLst/>
          </a:prstGeom>
          <a:ln w="28575" cap="flat" cmpd="sng">
            <a:solidFill>
              <a:srgbClr val="6699FF"/>
            </a:solidFill>
            <a:prstDash val="solid"/>
            <a:headEnd type="none" w="med" len="med"/>
            <a:tailEnd type="none" w="med" len="med"/>
          </a:ln>
        </p:spPr>
      </p:sp>
      <p:sp>
        <p:nvSpPr>
          <p:cNvPr id="40967" name="直接连接符 40966"/>
          <p:cNvSpPr/>
          <p:nvPr/>
        </p:nvSpPr>
        <p:spPr>
          <a:xfrm>
            <a:off x="3263900" y="3811588"/>
            <a:ext cx="1385888" cy="6350"/>
          </a:xfrm>
          <a:prstGeom prst="line">
            <a:avLst/>
          </a:prstGeom>
          <a:ln w="28575" cap="flat" cmpd="sng">
            <a:solidFill>
              <a:srgbClr val="6699FF"/>
            </a:solidFill>
            <a:prstDash val="solid"/>
            <a:headEnd type="none" w="med" len="med"/>
            <a:tailEnd type="none" w="med" len="med"/>
          </a:ln>
        </p:spPr>
      </p:sp>
      <p:sp>
        <p:nvSpPr>
          <p:cNvPr id="40968" name="直接连接符 40967"/>
          <p:cNvSpPr/>
          <p:nvPr/>
        </p:nvSpPr>
        <p:spPr>
          <a:xfrm>
            <a:off x="5173663" y="1276350"/>
            <a:ext cx="1203325" cy="528638"/>
          </a:xfrm>
          <a:prstGeom prst="line">
            <a:avLst/>
          </a:prstGeom>
          <a:ln w="28575" cap="flat" cmpd="sng">
            <a:solidFill>
              <a:srgbClr val="6699FF"/>
            </a:solidFill>
            <a:prstDash val="solid"/>
            <a:headEnd type="none" w="med" len="med"/>
            <a:tailEnd type="none" w="med" len="med"/>
          </a:ln>
        </p:spPr>
      </p:sp>
      <p:sp>
        <p:nvSpPr>
          <p:cNvPr id="40969" name="直接连接符 40968"/>
          <p:cNvSpPr/>
          <p:nvPr/>
        </p:nvSpPr>
        <p:spPr>
          <a:xfrm>
            <a:off x="6899275" y="2017713"/>
            <a:ext cx="969963" cy="450850"/>
          </a:xfrm>
          <a:prstGeom prst="line">
            <a:avLst/>
          </a:prstGeom>
          <a:ln w="28575" cap="flat" cmpd="sng">
            <a:solidFill>
              <a:schemeClr val="tx1"/>
            </a:solidFill>
            <a:prstDash val="solid"/>
            <a:headEnd type="none" w="med" len="med"/>
            <a:tailEnd type="none" w="med" len="med"/>
          </a:ln>
        </p:spPr>
      </p:sp>
      <p:sp>
        <p:nvSpPr>
          <p:cNvPr id="40970" name="直接连接符 40969"/>
          <p:cNvSpPr/>
          <p:nvPr/>
        </p:nvSpPr>
        <p:spPr>
          <a:xfrm flipV="1">
            <a:off x="5173663" y="3289300"/>
            <a:ext cx="1228725" cy="422275"/>
          </a:xfrm>
          <a:prstGeom prst="line">
            <a:avLst/>
          </a:prstGeom>
          <a:ln w="28575" cap="flat" cmpd="sng">
            <a:solidFill>
              <a:srgbClr val="6699FF"/>
            </a:solidFill>
            <a:prstDash val="solid"/>
            <a:headEnd type="none" w="med" len="med"/>
            <a:tailEnd type="none" w="med" len="med"/>
          </a:ln>
        </p:spPr>
      </p:sp>
      <p:sp>
        <p:nvSpPr>
          <p:cNvPr id="40971" name="直接连接符 40970"/>
          <p:cNvSpPr/>
          <p:nvPr/>
        </p:nvSpPr>
        <p:spPr>
          <a:xfrm flipV="1">
            <a:off x="6899275" y="2679700"/>
            <a:ext cx="995363" cy="396875"/>
          </a:xfrm>
          <a:prstGeom prst="line">
            <a:avLst/>
          </a:prstGeom>
          <a:ln w="28575" cap="flat" cmpd="sng">
            <a:solidFill>
              <a:srgbClr val="6699FF"/>
            </a:solidFill>
            <a:prstDash val="solid"/>
            <a:headEnd type="none" w="med" len="med"/>
            <a:tailEnd type="none" w="med" len="med"/>
          </a:ln>
        </p:spPr>
      </p:sp>
      <p:sp>
        <p:nvSpPr>
          <p:cNvPr id="40972" name="直接连接符 40971"/>
          <p:cNvSpPr/>
          <p:nvPr/>
        </p:nvSpPr>
        <p:spPr>
          <a:xfrm flipV="1">
            <a:off x="5146675" y="1963738"/>
            <a:ext cx="1230313" cy="425450"/>
          </a:xfrm>
          <a:prstGeom prst="line">
            <a:avLst/>
          </a:prstGeom>
          <a:ln w="28575" cap="flat" cmpd="sng">
            <a:solidFill>
              <a:srgbClr val="6699FF"/>
            </a:solidFill>
            <a:prstDash val="solid"/>
            <a:headEnd type="none" w="med" len="med"/>
            <a:tailEnd type="none" w="med" len="med"/>
          </a:ln>
        </p:spPr>
      </p:sp>
      <p:sp>
        <p:nvSpPr>
          <p:cNvPr id="40973" name="直接连接符 40972"/>
          <p:cNvSpPr/>
          <p:nvPr/>
        </p:nvSpPr>
        <p:spPr>
          <a:xfrm>
            <a:off x="5121275" y="2652713"/>
            <a:ext cx="1203325" cy="477837"/>
          </a:xfrm>
          <a:prstGeom prst="line">
            <a:avLst/>
          </a:prstGeom>
          <a:ln w="28575" cap="flat" cmpd="sng">
            <a:solidFill>
              <a:srgbClr val="6699FF"/>
            </a:solidFill>
            <a:prstDash val="solid"/>
            <a:headEnd type="none" w="med" len="med"/>
            <a:tailEnd type="none" w="med" len="med"/>
          </a:ln>
        </p:spPr>
      </p:sp>
      <p:sp>
        <p:nvSpPr>
          <p:cNvPr id="40974" name="直接连接符 40973"/>
          <p:cNvSpPr/>
          <p:nvPr/>
        </p:nvSpPr>
        <p:spPr>
          <a:xfrm>
            <a:off x="3184525" y="1409700"/>
            <a:ext cx="1492250" cy="979488"/>
          </a:xfrm>
          <a:prstGeom prst="line">
            <a:avLst/>
          </a:prstGeom>
          <a:ln w="28575" cap="flat" cmpd="sng">
            <a:solidFill>
              <a:srgbClr val="6699FF"/>
            </a:solidFill>
            <a:prstDash val="solid"/>
            <a:headEnd type="none" w="med" len="med"/>
            <a:tailEnd type="none" w="med" len="med"/>
          </a:ln>
        </p:spPr>
      </p:sp>
      <p:sp>
        <p:nvSpPr>
          <p:cNvPr id="40975" name="直接连接符 40974"/>
          <p:cNvSpPr/>
          <p:nvPr/>
        </p:nvSpPr>
        <p:spPr>
          <a:xfrm>
            <a:off x="3132138" y="1541463"/>
            <a:ext cx="1544637" cy="2038350"/>
          </a:xfrm>
          <a:prstGeom prst="line">
            <a:avLst/>
          </a:prstGeom>
          <a:ln w="28575" cap="flat" cmpd="sng">
            <a:solidFill>
              <a:srgbClr val="6699FF"/>
            </a:solidFill>
            <a:prstDash val="solid"/>
            <a:headEnd type="none" w="med" len="med"/>
            <a:tailEnd type="none" w="med" len="med"/>
          </a:ln>
        </p:spPr>
      </p:sp>
      <p:sp>
        <p:nvSpPr>
          <p:cNvPr id="40976" name="直接连接符 40975"/>
          <p:cNvSpPr/>
          <p:nvPr/>
        </p:nvSpPr>
        <p:spPr>
          <a:xfrm flipV="1">
            <a:off x="3184525" y="1409700"/>
            <a:ext cx="1439863" cy="973138"/>
          </a:xfrm>
          <a:prstGeom prst="line">
            <a:avLst/>
          </a:prstGeom>
          <a:ln w="28575" cap="flat" cmpd="sng">
            <a:solidFill>
              <a:srgbClr val="6699FF"/>
            </a:solidFill>
            <a:prstDash val="solid"/>
            <a:headEnd type="none" w="med" len="med"/>
            <a:tailEnd type="none" w="med" len="med"/>
          </a:ln>
        </p:spPr>
      </p:sp>
      <p:sp>
        <p:nvSpPr>
          <p:cNvPr id="40977" name="直接连接符 40976"/>
          <p:cNvSpPr/>
          <p:nvPr/>
        </p:nvSpPr>
        <p:spPr>
          <a:xfrm>
            <a:off x="3209925" y="2706688"/>
            <a:ext cx="1439863" cy="979487"/>
          </a:xfrm>
          <a:prstGeom prst="line">
            <a:avLst/>
          </a:prstGeom>
          <a:ln w="28575" cap="flat" cmpd="sng">
            <a:solidFill>
              <a:srgbClr val="6699FF"/>
            </a:solidFill>
            <a:prstDash val="solid"/>
            <a:headEnd type="none" w="med" len="med"/>
            <a:tailEnd type="none" w="med" len="med"/>
          </a:ln>
        </p:spPr>
      </p:sp>
      <p:sp>
        <p:nvSpPr>
          <p:cNvPr id="40978" name="直接连接符 40977"/>
          <p:cNvSpPr/>
          <p:nvPr/>
        </p:nvSpPr>
        <p:spPr>
          <a:xfrm flipV="1">
            <a:off x="3157538" y="1508125"/>
            <a:ext cx="1598612" cy="2019300"/>
          </a:xfrm>
          <a:prstGeom prst="line">
            <a:avLst/>
          </a:prstGeom>
          <a:ln w="28575" cap="flat" cmpd="sng">
            <a:solidFill>
              <a:srgbClr val="6699FF"/>
            </a:solidFill>
            <a:prstDash val="solid"/>
            <a:headEnd type="none" w="med" len="med"/>
            <a:tailEnd type="none" w="med" len="med"/>
          </a:ln>
        </p:spPr>
      </p:sp>
      <p:sp>
        <p:nvSpPr>
          <p:cNvPr id="40979" name="直接连接符 40978"/>
          <p:cNvSpPr/>
          <p:nvPr/>
        </p:nvSpPr>
        <p:spPr>
          <a:xfrm flipV="1">
            <a:off x="3263900" y="2627313"/>
            <a:ext cx="1412875" cy="1025525"/>
          </a:xfrm>
          <a:prstGeom prst="line">
            <a:avLst/>
          </a:prstGeom>
          <a:ln w="28575" cap="flat" cmpd="sng">
            <a:solidFill>
              <a:srgbClr val="6699FF"/>
            </a:solidFill>
            <a:prstDash val="solid"/>
            <a:headEnd type="none" w="med" len="med"/>
            <a:tailEnd type="none" w="med" len="med"/>
          </a:ln>
        </p:spPr>
      </p:sp>
      <p:sp>
        <p:nvSpPr>
          <p:cNvPr id="40980" name="直接连接符 40979"/>
          <p:cNvSpPr/>
          <p:nvPr/>
        </p:nvSpPr>
        <p:spPr>
          <a:xfrm>
            <a:off x="5094288" y="1462088"/>
            <a:ext cx="1387475" cy="1474787"/>
          </a:xfrm>
          <a:prstGeom prst="line">
            <a:avLst/>
          </a:prstGeom>
          <a:ln w="28575" cap="flat" cmpd="sng">
            <a:solidFill>
              <a:srgbClr val="6699FF"/>
            </a:solidFill>
            <a:prstDash val="solid"/>
            <a:headEnd type="none" w="med" len="med"/>
            <a:tailEnd type="none" w="med" len="med"/>
          </a:ln>
        </p:spPr>
      </p:sp>
      <p:sp>
        <p:nvSpPr>
          <p:cNvPr id="40981" name="直接连接符 40980"/>
          <p:cNvSpPr/>
          <p:nvPr/>
        </p:nvSpPr>
        <p:spPr>
          <a:xfrm flipV="1">
            <a:off x="5121275" y="2122488"/>
            <a:ext cx="1335088" cy="1430337"/>
          </a:xfrm>
          <a:prstGeom prst="line">
            <a:avLst/>
          </a:prstGeom>
          <a:ln w="28575" cap="flat" cmpd="sng">
            <a:solidFill>
              <a:srgbClr val="6699FF"/>
            </a:solidFill>
            <a:prstDash val="solid"/>
            <a:headEnd type="none" w="med" len="med"/>
            <a:tailEnd type="none" w="med" len="med"/>
          </a:ln>
        </p:spPr>
      </p:sp>
      <p:sp>
        <p:nvSpPr>
          <p:cNvPr id="40982" name="文本框 40981"/>
          <p:cNvSpPr txBox="1"/>
          <p:nvPr/>
        </p:nvSpPr>
        <p:spPr>
          <a:xfrm>
            <a:off x="1912938" y="172085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40983" name="文本框 40982"/>
          <p:cNvSpPr txBox="1"/>
          <p:nvPr/>
        </p:nvSpPr>
        <p:spPr>
          <a:xfrm>
            <a:off x="2006600" y="2333625"/>
            <a:ext cx="296863"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40984" name="文本框 40983"/>
          <p:cNvSpPr txBox="1"/>
          <p:nvPr/>
        </p:nvSpPr>
        <p:spPr>
          <a:xfrm>
            <a:off x="1912938" y="316865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a:t>
            </a:r>
            <a:endParaRPr lang="en-US" altLang="zh-CN" sz="1600">
              <a:latin typeface="Times New Roman" panose="02020603050405020304" pitchFamily="18" charset="0"/>
            </a:endParaRPr>
          </a:p>
        </p:txBody>
      </p:sp>
      <p:sp>
        <p:nvSpPr>
          <p:cNvPr id="40985" name="文本框 40984"/>
          <p:cNvSpPr txBox="1"/>
          <p:nvPr/>
        </p:nvSpPr>
        <p:spPr>
          <a:xfrm>
            <a:off x="3429000" y="1035050"/>
            <a:ext cx="296863"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40986" name="文本框 40985"/>
          <p:cNvSpPr txBox="1"/>
          <p:nvPr/>
        </p:nvSpPr>
        <p:spPr>
          <a:xfrm>
            <a:off x="3436938" y="1416050"/>
            <a:ext cx="296862"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14</a:t>
            </a:r>
            <a:endParaRPr lang="en-US" altLang="zh-CN" sz="1600">
              <a:latin typeface="Times New Roman" panose="02020603050405020304" pitchFamily="18" charset="0"/>
            </a:endParaRPr>
          </a:p>
        </p:txBody>
      </p:sp>
      <p:sp>
        <p:nvSpPr>
          <p:cNvPr id="40987" name="文本框 40986"/>
          <p:cNvSpPr txBox="1"/>
          <p:nvPr/>
        </p:nvSpPr>
        <p:spPr>
          <a:xfrm>
            <a:off x="2971800" y="1720850"/>
            <a:ext cx="296863"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40988" name="文本框 40987"/>
          <p:cNvSpPr txBox="1"/>
          <p:nvPr/>
        </p:nvSpPr>
        <p:spPr>
          <a:xfrm>
            <a:off x="3200400" y="2030413"/>
            <a:ext cx="296863"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40989" name="文本框 40988"/>
          <p:cNvSpPr txBox="1"/>
          <p:nvPr/>
        </p:nvSpPr>
        <p:spPr>
          <a:xfrm>
            <a:off x="3411538" y="233045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40990" name="文本框 40989"/>
          <p:cNvSpPr txBox="1"/>
          <p:nvPr/>
        </p:nvSpPr>
        <p:spPr>
          <a:xfrm>
            <a:off x="3208338" y="286861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4</a:t>
            </a:r>
            <a:endParaRPr lang="en-US" altLang="zh-CN" sz="1600">
              <a:latin typeface="Times New Roman" panose="02020603050405020304" pitchFamily="18" charset="0"/>
            </a:endParaRPr>
          </a:p>
        </p:txBody>
      </p:sp>
      <p:sp>
        <p:nvSpPr>
          <p:cNvPr id="40991" name="文本框 40990"/>
          <p:cNvSpPr txBox="1"/>
          <p:nvPr/>
        </p:nvSpPr>
        <p:spPr>
          <a:xfrm>
            <a:off x="3124200" y="3121025"/>
            <a:ext cx="296863" cy="300038"/>
          </a:xfrm>
          <a:prstGeom prst="rect">
            <a:avLst/>
          </a:prstGeom>
          <a:noFill/>
          <a:ln w="9525">
            <a:noFill/>
          </a:ln>
        </p:spPr>
        <p:txBody>
          <a:bodyPr lIns="0" tIns="0" rIns="0" bIns="0"/>
          <a:p>
            <a:pPr algn="just" eaLnBrk="0" hangingPunct="0"/>
            <a:r>
              <a:rPr lang="en-US" altLang="zh-CN" sz="1600">
                <a:latin typeface="Times New Roman" panose="02020603050405020304" pitchFamily="18" charset="0"/>
              </a:rPr>
              <a:t>13</a:t>
            </a:r>
            <a:endParaRPr lang="en-US" altLang="zh-CN" sz="1600">
              <a:latin typeface="Times New Roman" panose="02020603050405020304" pitchFamily="18" charset="0"/>
            </a:endParaRPr>
          </a:p>
        </p:txBody>
      </p:sp>
      <p:sp>
        <p:nvSpPr>
          <p:cNvPr id="40992" name="文本框 40991"/>
          <p:cNvSpPr txBox="1"/>
          <p:nvPr/>
        </p:nvSpPr>
        <p:spPr>
          <a:xfrm>
            <a:off x="3513138" y="385921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11</a:t>
            </a:r>
            <a:endParaRPr lang="en-US" altLang="zh-CN" sz="1600">
              <a:latin typeface="Times New Roman" panose="02020603050405020304" pitchFamily="18" charset="0"/>
            </a:endParaRPr>
          </a:p>
        </p:txBody>
      </p:sp>
      <p:sp>
        <p:nvSpPr>
          <p:cNvPr id="40993" name="文本框 40992"/>
          <p:cNvSpPr txBox="1"/>
          <p:nvPr/>
        </p:nvSpPr>
        <p:spPr>
          <a:xfrm>
            <a:off x="3513138" y="3473450"/>
            <a:ext cx="296862"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40994" name="文本框 40993"/>
          <p:cNvSpPr txBox="1"/>
          <p:nvPr/>
        </p:nvSpPr>
        <p:spPr>
          <a:xfrm>
            <a:off x="5638800" y="1268413"/>
            <a:ext cx="296863"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3</a:t>
            </a:r>
            <a:endParaRPr lang="en-US" altLang="zh-CN" sz="1600">
              <a:latin typeface="Times New Roman" panose="02020603050405020304" pitchFamily="18" charset="0"/>
            </a:endParaRPr>
          </a:p>
        </p:txBody>
      </p:sp>
      <p:sp>
        <p:nvSpPr>
          <p:cNvPr id="40995" name="文本框 40994"/>
          <p:cNvSpPr txBox="1"/>
          <p:nvPr/>
        </p:nvSpPr>
        <p:spPr>
          <a:xfrm>
            <a:off x="5418138" y="164941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9</a:t>
            </a:r>
            <a:endParaRPr lang="en-US" altLang="zh-CN" sz="1600">
              <a:latin typeface="Times New Roman" panose="02020603050405020304" pitchFamily="18" charset="0"/>
            </a:endParaRPr>
          </a:p>
        </p:txBody>
      </p:sp>
      <p:sp>
        <p:nvSpPr>
          <p:cNvPr id="40996" name="文本框 40995"/>
          <p:cNvSpPr txBox="1"/>
          <p:nvPr/>
        </p:nvSpPr>
        <p:spPr>
          <a:xfrm>
            <a:off x="5278438" y="202565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40997" name="文本框 40996"/>
          <p:cNvSpPr txBox="1"/>
          <p:nvPr/>
        </p:nvSpPr>
        <p:spPr>
          <a:xfrm>
            <a:off x="5278438" y="2794000"/>
            <a:ext cx="296862" cy="29845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40998" name="文本框 40997"/>
          <p:cNvSpPr txBox="1"/>
          <p:nvPr/>
        </p:nvSpPr>
        <p:spPr>
          <a:xfrm>
            <a:off x="5418138" y="314801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8</a:t>
            </a:r>
            <a:endParaRPr lang="en-US" altLang="zh-CN" sz="1600">
              <a:latin typeface="Times New Roman" panose="02020603050405020304" pitchFamily="18" charset="0"/>
            </a:endParaRPr>
          </a:p>
        </p:txBody>
      </p:sp>
      <p:sp>
        <p:nvSpPr>
          <p:cNvPr id="40999" name="文本框 40998"/>
          <p:cNvSpPr txBox="1"/>
          <p:nvPr/>
        </p:nvSpPr>
        <p:spPr>
          <a:xfrm>
            <a:off x="5562600" y="3549650"/>
            <a:ext cx="296863" cy="29845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41000" name="文本框 40999"/>
          <p:cNvSpPr txBox="1"/>
          <p:nvPr/>
        </p:nvSpPr>
        <p:spPr>
          <a:xfrm>
            <a:off x="7240588" y="194945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41001" name="文本框 41000"/>
          <p:cNvSpPr txBox="1"/>
          <p:nvPr/>
        </p:nvSpPr>
        <p:spPr>
          <a:xfrm>
            <a:off x="7232650" y="2943225"/>
            <a:ext cx="296863"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41002" name="椭圆 41001"/>
          <p:cNvSpPr/>
          <p:nvPr/>
        </p:nvSpPr>
        <p:spPr>
          <a:xfrm>
            <a:off x="4624388" y="990600"/>
            <a:ext cx="549275" cy="557213"/>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C</a:t>
            </a:r>
            <a:r>
              <a:rPr lang="en-US" altLang="zh-CN" sz="2400" baseline="-25000">
                <a:latin typeface="Times New Roman" panose="02020603050405020304" pitchFamily="18" charset="0"/>
              </a:rPr>
              <a:t>1</a:t>
            </a:r>
            <a:endParaRPr lang="en-US" altLang="zh-CN" sz="2400">
              <a:latin typeface="Times New Roman" panose="02020603050405020304" pitchFamily="18" charset="0"/>
            </a:endParaRPr>
          </a:p>
        </p:txBody>
      </p:sp>
      <p:sp>
        <p:nvSpPr>
          <p:cNvPr id="41003" name="椭圆 41002"/>
          <p:cNvSpPr/>
          <p:nvPr/>
        </p:nvSpPr>
        <p:spPr>
          <a:xfrm>
            <a:off x="4649788" y="3502025"/>
            <a:ext cx="549275" cy="555625"/>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C</a:t>
            </a:r>
            <a:r>
              <a:rPr lang="en-US" altLang="zh-CN" sz="2400" baseline="-25000">
                <a:latin typeface="Times New Roman" panose="02020603050405020304" pitchFamily="18" charset="0"/>
              </a:rPr>
              <a:t>3</a:t>
            </a:r>
            <a:endParaRPr lang="en-US" altLang="zh-CN" sz="2400">
              <a:latin typeface="Times New Roman" panose="02020603050405020304" pitchFamily="18" charset="0"/>
            </a:endParaRPr>
          </a:p>
        </p:txBody>
      </p:sp>
      <p:sp>
        <p:nvSpPr>
          <p:cNvPr id="41004" name="椭圆 41003"/>
          <p:cNvSpPr/>
          <p:nvPr/>
        </p:nvSpPr>
        <p:spPr>
          <a:xfrm>
            <a:off x="6364288" y="1627188"/>
            <a:ext cx="549275" cy="555625"/>
          </a:xfrm>
          <a:prstGeom prst="ellipse">
            <a:avLst/>
          </a:prstGeom>
          <a:solidFill>
            <a:srgbClr val="CC9900"/>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D</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41005" name="椭圆 41004"/>
          <p:cNvSpPr/>
          <p:nvPr/>
        </p:nvSpPr>
        <p:spPr>
          <a:xfrm>
            <a:off x="1143000" y="2262188"/>
            <a:ext cx="549275" cy="557212"/>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800">
                <a:latin typeface="Times New Roman" panose="02020603050405020304" pitchFamily="18" charset="0"/>
              </a:rPr>
              <a:t>A</a:t>
            </a:r>
            <a:endParaRPr lang="en-US" altLang="zh-CN" sz="2800">
              <a:latin typeface="Times New Roman" panose="02020603050405020304" pitchFamily="18" charset="0"/>
            </a:endParaRPr>
          </a:p>
        </p:txBody>
      </p:sp>
      <p:sp>
        <p:nvSpPr>
          <p:cNvPr id="41006" name="椭圆 41005"/>
          <p:cNvSpPr/>
          <p:nvPr/>
        </p:nvSpPr>
        <p:spPr>
          <a:xfrm>
            <a:off x="2681288" y="1031875"/>
            <a:ext cx="549275" cy="555625"/>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B</a:t>
            </a:r>
            <a:r>
              <a:rPr lang="en-US" altLang="zh-CN" sz="2400" baseline="-25000">
                <a:latin typeface="Times New Roman" panose="02020603050405020304" pitchFamily="18" charset="0"/>
              </a:rPr>
              <a:t>1</a:t>
            </a:r>
            <a:endParaRPr lang="en-US" altLang="zh-CN" sz="2400">
              <a:latin typeface="Times New Roman" panose="02020603050405020304" pitchFamily="18" charset="0"/>
            </a:endParaRPr>
          </a:p>
        </p:txBody>
      </p:sp>
      <p:sp>
        <p:nvSpPr>
          <p:cNvPr id="41007" name="椭圆 41006"/>
          <p:cNvSpPr/>
          <p:nvPr/>
        </p:nvSpPr>
        <p:spPr>
          <a:xfrm>
            <a:off x="2701925" y="3492500"/>
            <a:ext cx="549275" cy="557213"/>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B</a:t>
            </a:r>
            <a:r>
              <a:rPr lang="en-US" altLang="zh-CN" sz="2400" baseline="-25000">
                <a:latin typeface="Times New Roman" panose="02020603050405020304" pitchFamily="18" charset="0"/>
              </a:rPr>
              <a:t>3</a:t>
            </a:r>
            <a:endParaRPr lang="en-US" altLang="zh-CN" sz="2400">
              <a:latin typeface="Times New Roman" panose="02020603050405020304" pitchFamily="18" charset="0"/>
            </a:endParaRPr>
          </a:p>
        </p:txBody>
      </p:sp>
      <p:sp>
        <p:nvSpPr>
          <p:cNvPr id="41008" name="椭圆 41007"/>
          <p:cNvSpPr/>
          <p:nvPr/>
        </p:nvSpPr>
        <p:spPr>
          <a:xfrm>
            <a:off x="2701925" y="2262188"/>
            <a:ext cx="549275" cy="557212"/>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B</a:t>
            </a:r>
            <a:r>
              <a:rPr lang="en-US" altLang="zh-CN" sz="2400" baseline="-25000">
                <a:latin typeface="Times New Roman" panose="02020603050405020304" pitchFamily="18" charset="0"/>
              </a:rPr>
              <a:t>2</a:t>
            </a:r>
            <a:endParaRPr lang="en-US" altLang="zh-CN" sz="2400">
              <a:latin typeface="Times New Roman" panose="02020603050405020304" pitchFamily="18" charset="0"/>
            </a:endParaRPr>
          </a:p>
        </p:txBody>
      </p:sp>
      <p:sp>
        <p:nvSpPr>
          <p:cNvPr id="41009" name="椭圆 41008"/>
          <p:cNvSpPr/>
          <p:nvPr/>
        </p:nvSpPr>
        <p:spPr>
          <a:xfrm>
            <a:off x="6376988" y="2892425"/>
            <a:ext cx="549275" cy="555625"/>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D</a:t>
            </a:r>
            <a:r>
              <a:rPr lang="en-US" altLang="zh-CN" sz="2400" baseline="-25000">
                <a:latin typeface="Times New Roman" panose="02020603050405020304" pitchFamily="18" charset="0"/>
              </a:rPr>
              <a:t>2</a:t>
            </a:r>
            <a:endParaRPr lang="en-US" altLang="zh-CN" sz="2400">
              <a:latin typeface="Times New Roman" panose="02020603050405020304" pitchFamily="18" charset="0"/>
            </a:endParaRPr>
          </a:p>
        </p:txBody>
      </p:sp>
      <p:sp>
        <p:nvSpPr>
          <p:cNvPr id="41010" name="椭圆 41009"/>
          <p:cNvSpPr/>
          <p:nvPr/>
        </p:nvSpPr>
        <p:spPr>
          <a:xfrm>
            <a:off x="7832725" y="2254250"/>
            <a:ext cx="549275" cy="555625"/>
          </a:xfrm>
          <a:prstGeom prst="ellipse">
            <a:avLst/>
          </a:prstGeom>
          <a:solidFill>
            <a:srgbClr val="CC9900"/>
          </a:solidFill>
          <a:ln w="28575" cap="flat" cmpd="sng">
            <a:solidFill>
              <a:schemeClr val="tx2"/>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E</a:t>
            </a:r>
            <a:endParaRPr lang="en-US" altLang="zh-CN" sz="2400">
              <a:solidFill>
                <a:schemeClr val="bg1"/>
              </a:solidFill>
              <a:latin typeface="Times New Roman" panose="02020603050405020304" pitchFamily="18" charset="0"/>
            </a:endParaRPr>
          </a:p>
        </p:txBody>
      </p:sp>
      <p:sp>
        <p:nvSpPr>
          <p:cNvPr id="41011" name="椭圆 41010"/>
          <p:cNvSpPr/>
          <p:nvPr/>
        </p:nvSpPr>
        <p:spPr>
          <a:xfrm>
            <a:off x="4624388" y="2230438"/>
            <a:ext cx="549275" cy="555625"/>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C</a:t>
            </a:r>
            <a:r>
              <a:rPr lang="en-US" altLang="zh-CN" sz="2400" baseline="-25000">
                <a:latin typeface="Times New Roman" panose="02020603050405020304" pitchFamily="18" charset="0"/>
              </a:rPr>
              <a:t>2</a:t>
            </a:r>
            <a:endParaRPr lang="en-US" altLang="zh-CN" sz="2400">
              <a:latin typeface="Times New Roman" panose="02020603050405020304" pitchFamily="18" charset="0"/>
            </a:endParaRPr>
          </a:p>
        </p:txBody>
      </p:sp>
      <p:sp>
        <p:nvSpPr>
          <p:cNvPr id="41012" name="文本框 41011"/>
          <p:cNvSpPr txBox="1"/>
          <p:nvPr/>
        </p:nvSpPr>
        <p:spPr>
          <a:xfrm>
            <a:off x="6172200" y="1111250"/>
            <a:ext cx="10668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a:solidFill>
                  <a:schemeClr val="bg1"/>
                </a:solidFill>
                <a:latin typeface="Times New Roman" panose="02020603050405020304" pitchFamily="18" charset="0"/>
              </a:rPr>
              <a:t>f</a:t>
            </a:r>
            <a:r>
              <a:rPr lang="en-US" altLang="zh-CN" sz="2000" baseline="-25000">
                <a:solidFill>
                  <a:schemeClr val="bg1"/>
                </a:solidFill>
                <a:latin typeface="Times New Roman" panose="02020603050405020304" pitchFamily="18" charset="0"/>
              </a:rPr>
              <a:t>4</a:t>
            </a:r>
            <a:r>
              <a:rPr lang="en-US" altLang="zh-CN" sz="2000">
                <a:solidFill>
                  <a:schemeClr val="bg1"/>
                </a:solidFill>
                <a:latin typeface="Times New Roman" panose="02020603050405020304" pitchFamily="18" charset="0"/>
              </a:rPr>
              <a:t>(D</a:t>
            </a:r>
            <a:r>
              <a:rPr lang="en-US" altLang="zh-CN" sz="2000" baseline="-25000">
                <a:solidFill>
                  <a:schemeClr val="bg1"/>
                </a:solidFill>
                <a:latin typeface="Times New Roman" panose="02020603050405020304" pitchFamily="18" charset="0"/>
              </a:rPr>
              <a:t>1</a:t>
            </a:r>
            <a:r>
              <a:rPr lang="en-US" altLang="zh-CN" sz="2000">
                <a:solidFill>
                  <a:schemeClr val="bg1"/>
                </a:solidFill>
                <a:latin typeface="Times New Roman" panose="02020603050405020304" pitchFamily="18" charset="0"/>
              </a:rPr>
              <a:t>)=5</a:t>
            </a:r>
            <a:endParaRPr lang="en-US" altLang="zh-CN" sz="2000">
              <a:solidFill>
                <a:schemeClr val="bg1"/>
              </a:solidFill>
              <a:latin typeface="Times New Roman" panose="02020603050405020304" pitchFamily="18" charset="0"/>
            </a:endParaRPr>
          </a:p>
        </p:txBody>
      </p:sp>
      <p:sp>
        <p:nvSpPr>
          <p:cNvPr id="41013" name="文本框 41012"/>
          <p:cNvSpPr txBox="1"/>
          <p:nvPr/>
        </p:nvSpPr>
        <p:spPr>
          <a:xfrm>
            <a:off x="7643813" y="1697038"/>
            <a:ext cx="9906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a:solidFill>
                  <a:schemeClr val="bg1"/>
                </a:solidFill>
                <a:latin typeface="Times New Roman" panose="02020603050405020304" pitchFamily="18" charset="0"/>
              </a:rPr>
              <a:t>f</a:t>
            </a:r>
            <a:r>
              <a:rPr lang="en-US" altLang="zh-CN" sz="2000" baseline="-25000">
                <a:solidFill>
                  <a:schemeClr val="bg1"/>
                </a:solidFill>
                <a:latin typeface="Times New Roman" panose="02020603050405020304" pitchFamily="18" charset="0"/>
              </a:rPr>
              <a:t>5</a:t>
            </a:r>
            <a:r>
              <a:rPr lang="en-US" altLang="zh-CN" sz="2000">
                <a:solidFill>
                  <a:schemeClr val="bg1"/>
                </a:solidFill>
                <a:latin typeface="Times New Roman" panose="02020603050405020304" pitchFamily="18" charset="0"/>
              </a:rPr>
              <a:t>(E)=0</a:t>
            </a:r>
            <a:endParaRPr lang="en-US" altLang="zh-CN" sz="2000">
              <a:solidFill>
                <a:schemeClr val="bg1"/>
              </a:solidFill>
              <a:latin typeface="Times New Roman" panose="02020603050405020304" pitchFamily="18" charset="0"/>
            </a:endParaRPr>
          </a:p>
        </p:txBody>
      </p:sp>
      <p:graphicFrame>
        <p:nvGraphicFramePr>
          <p:cNvPr id="41015" name="对象 41014"/>
          <p:cNvGraphicFramePr/>
          <p:nvPr/>
        </p:nvGraphicFramePr>
        <p:xfrm>
          <a:off x="2771775" y="5589588"/>
          <a:ext cx="2879725" cy="550862"/>
        </p:xfrm>
        <a:graphic>
          <a:graphicData uri="http://schemas.openxmlformats.org/presentationml/2006/ole">
            <mc:AlternateContent xmlns:mc="http://schemas.openxmlformats.org/markup-compatibility/2006">
              <mc:Choice xmlns:v="urn:schemas-microsoft-com:vml" Requires="v">
                <p:oleObj spid="_x0000_s3204" name="" r:id="rId1" imgW="1129030" imgH="215900" progId="Equation.3">
                  <p:embed/>
                </p:oleObj>
              </mc:Choice>
              <mc:Fallback>
                <p:oleObj name="" r:id="rId1" imgW="1129030" imgH="215900" progId="Equation.3">
                  <p:embed/>
                  <p:pic>
                    <p:nvPicPr>
                      <p:cNvPr id="0" name="图片 3203"/>
                      <p:cNvPicPr/>
                      <p:nvPr/>
                    </p:nvPicPr>
                    <p:blipFill>
                      <a:blip r:embed="rId2"/>
                      <a:stretch>
                        <a:fillRect/>
                      </a:stretch>
                    </p:blipFill>
                    <p:spPr>
                      <a:xfrm>
                        <a:off x="2771775" y="5589588"/>
                        <a:ext cx="2879725" cy="550862"/>
                      </a:xfrm>
                      <a:prstGeom prst="rect">
                        <a:avLst/>
                      </a:prstGeom>
                      <a:noFill/>
                      <a:ln w="38100">
                        <a:noFill/>
                        <a:miter/>
                      </a:ln>
                    </p:spPr>
                  </p:pic>
                </p:oleObj>
              </mc:Fallback>
            </mc:AlternateContent>
          </a:graphicData>
        </a:graphic>
      </p:graphicFrame>
      <p:graphicFrame>
        <p:nvGraphicFramePr>
          <p:cNvPr id="2" name="对象 1"/>
          <p:cNvGraphicFramePr/>
          <p:nvPr/>
        </p:nvGraphicFramePr>
        <p:xfrm>
          <a:off x="1263650" y="4520565"/>
          <a:ext cx="6184265" cy="692785"/>
        </p:xfrm>
        <a:graphic>
          <a:graphicData uri="http://schemas.openxmlformats.org/presentationml/2006/ole">
            <mc:AlternateContent xmlns:mc="http://schemas.openxmlformats.org/markup-compatibility/2006">
              <mc:Choice xmlns:v="urn:schemas-microsoft-com:vml" Requires="v">
                <p:oleObj spid="_x0000_s3" name="" r:id="rId3" imgW="6056630" imgH="635000" progId="Equation.KSEE3">
                  <p:embed/>
                </p:oleObj>
              </mc:Choice>
              <mc:Fallback>
                <p:oleObj name="" r:id="rId3" imgW="6056630" imgH="635000" progId="Equation.KSEE3">
                  <p:embed/>
                  <p:pic>
                    <p:nvPicPr>
                      <p:cNvPr id="0" name="图片 2"/>
                      <p:cNvPicPr/>
                      <p:nvPr/>
                    </p:nvPicPr>
                    <p:blipFill>
                      <a:blip r:embed="rId4"/>
                      <a:stretch>
                        <a:fillRect/>
                      </a:stretch>
                    </p:blipFill>
                    <p:spPr>
                      <a:xfrm>
                        <a:off x="1263650" y="4520565"/>
                        <a:ext cx="6184265" cy="692785"/>
                      </a:xfrm>
                      <a:prstGeom prst="rect">
                        <a:avLst/>
                      </a:prstGeom>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10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41015"/>
                                        </p:tgtEl>
                                        <p:attrNameLst>
                                          <p:attrName>style.visibility</p:attrName>
                                        </p:attrNameLst>
                                      </p:cBhvr>
                                      <p:to>
                                        <p:strVal val="visible"/>
                                      </p:to>
                                    </p:set>
                                    <p:animEffect transition="in" filter="blinds(horizontal)">
                                      <p:cBhvr>
                                        <p:cTn id="11" dur="500"/>
                                        <p:tgtEl>
                                          <p:spTgt spid="41015"/>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xit" presetSubtype="10" fill="hold" nodeType="clickEffect">
                                  <p:stCondLst>
                                    <p:cond delay="0"/>
                                  </p:stCondLst>
                                  <p:childTnLst>
                                    <p:animEffect transition="out" filter="blinds(horizontal)">
                                      <p:cBhvr>
                                        <p:cTn id="15" dur="500"/>
                                        <p:tgtEl>
                                          <p:spTgt spid="41015"/>
                                        </p:tgtEl>
                                      </p:cBhvr>
                                    </p:animEffect>
                                    <p:set>
                                      <p:cBhvr>
                                        <p:cTn id="16" dur="1" fill="hold">
                                          <p:stCondLst>
                                            <p:cond delay="499"/>
                                          </p:stCondLst>
                                        </p:cTn>
                                        <p:tgtEl>
                                          <p:spTgt spid="410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直接连接符 41985"/>
          <p:cNvSpPr/>
          <p:nvPr/>
        </p:nvSpPr>
        <p:spPr>
          <a:xfrm flipV="1">
            <a:off x="1612900" y="1428750"/>
            <a:ext cx="1101725" cy="954088"/>
          </a:xfrm>
          <a:prstGeom prst="line">
            <a:avLst/>
          </a:prstGeom>
          <a:ln w="28575" cap="flat" cmpd="sng">
            <a:solidFill>
              <a:srgbClr val="6699FF"/>
            </a:solidFill>
            <a:prstDash val="solid"/>
            <a:headEnd type="none" w="med" len="med"/>
            <a:tailEnd type="none" w="med" len="med"/>
          </a:ln>
        </p:spPr>
      </p:sp>
      <p:sp>
        <p:nvSpPr>
          <p:cNvPr id="41987" name="直接连接符 41986"/>
          <p:cNvSpPr/>
          <p:nvPr/>
        </p:nvSpPr>
        <p:spPr>
          <a:xfrm flipV="1">
            <a:off x="1692275" y="2540000"/>
            <a:ext cx="1022350" cy="14288"/>
          </a:xfrm>
          <a:prstGeom prst="line">
            <a:avLst/>
          </a:prstGeom>
          <a:ln w="28575" cap="flat" cmpd="sng">
            <a:solidFill>
              <a:srgbClr val="6699FF"/>
            </a:solidFill>
            <a:prstDash val="solid"/>
            <a:headEnd type="none" w="med" len="med"/>
            <a:tailEnd type="none" w="med" len="med"/>
          </a:ln>
        </p:spPr>
      </p:sp>
      <p:sp>
        <p:nvSpPr>
          <p:cNvPr id="41988" name="直接连接符 41987"/>
          <p:cNvSpPr/>
          <p:nvPr/>
        </p:nvSpPr>
        <p:spPr>
          <a:xfrm>
            <a:off x="3263900" y="2540000"/>
            <a:ext cx="1360488" cy="7938"/>
          </a:xfrm>
          <a:prstGeom prst="line">
            <a:avLst/>
          </a:prstGeom>
          <a:ln w="28575" cap="flat" cmpd="sng">
            <a:solidFill>
              <a:srgbClr val="6699FF"/>
            </a:solidFill>
            <a:prstDash val="solid"/>
            <a:headEnd type="none" w="med" len="med"/>
            <a:tailEnd type="none" w="med" len="med"/>
          </a:ln>
        </p:spPr>
      </p:sp>
      <p:sp>
        <p:nvSpPr>
          <p:cNvPr id="41989" name="直接连接符 41988"/>
          <p:cNvSpPr/>
          <p:nvPr/>
        </p:nvSpPr>
        <p:spPr>
          <a:xfrm>
            <a:off x="1612900" y="2733675"/>
            <a:ext cx="1101725" cy="919163"/>
          </a:xfrm>
          <a:prstGeom prst="line">
            <a:avLst/>
          </a:prstGeom>
          <a:ln w="28575" cap="flat" cmpd="sng">
            <a:solidFill>
              <a:srgbClr val="6699FF"/>
            </a:solidFill>
            <a:prstDash val="solid"/>
            <a:headEnd type="none" w="med" len="med"/>
            <a:tailEnd type="none" w="med" len="med"/>
          </a:ln>
        </p:spPr>
      </p:sp>
      <p:sp>
        <p:nvSpPr>
          <p:cNvPr id="41990" name="直接连接符 41989"/>
          <p:cNvSpPr/>
          <p:nvPr/>
        </p:nvSpPr>
        <p:spPr>
          <a:xfrm flipV="1">
            <a:off x="3263900" y="1250950"/>
            <a:ext cx="1333500" cy="19050"/>
          </a:xfrm>
          <a:prstGeom prst="line">
            <a:avLst/>
          </a:prstGeom>
          <a:ln w="28575" cap="flat" cmpd="sng">
            <a:solidFill>
              <a:srgbClr val="6699FF"/>
            </a:solidFill>
            <a:prstDash val="solid"/>
            <a:headEnd type="none" w="med" len="med"/>
            <a:tailEnd type="none" w="med" len="med"/>
          </a:ln>
        </p:spPr>
      </p:sp>
      <p:sp>
        <p:nvSpPr>
          <p:cNvPr id="41991" name="直接连接符 41990"/>
          <p:cNvSpPr/>
          <p:nvPr/>
        </p:nvSpPr>
        <p:spPr>
          <a:xfrm>
            <a:off x="3263900" y="3811588"/>
            <a:ext cx="1385888" cy="6350"/>
          </a:xfrm>
          <a:prstGeom prst="line">
            <a:avLst/>
          </a:prstGeom>
          <a:ln w="28575" cap="flat" cmpd="sng">
            <a:solidFill>
              <a:srgbClr val="6699FF"/>
            </a:solidFill>
            <a:prstDash val="solid"/>
            <a:headEnd type="none" w="med" len="med"/>
            <a:tailEnd type="none" w="med" len="med"/>
          </a:ln>
        </p:spPr>
      </p:sp>
      <p:sp>
        <p:nvSpPr>
          <p:cNvPr id="41992" name="直接连接符 41991"/>
          <p:cNvSpPr/>
          <p:nvPr/>
        </p:nvSpPr>
        <p:spPr>
          <a:xfrm>
            <a:off x="5173663" y="1276350"/>
            <a:ext cx="1203325" cy="528638"/>
          </a:xfrm>
          <a:prstGeom prst="line">
            <a:avLst/>
          </a:prstGeom>
          <a:ln w="28575" cap="flat" cmpd="sng">
            <a:solidFill>
              <a:srgbClr val="6699FF"/>
            </a:solidFill>
            <a:prstDash val="solid"/>
            <a:headEnd type="none" w="med" len="med"/>
            <a:tailEnd type="none" w="med" len="med"/>
          </a:ln>
        </p:spPr>
      </p:sp>
      <p:sp>
        <p:nvSpPr>
          <p:cNvPr id="41993" name="直接连接符 41992"/>
          <p:cNvSpPr/>
          <p:nvPr/>
        </p:nvSpPr>
        <p:spPr>
          <a:xfrm>
            <a:off x="6899275" y="2017713"/>
            <a:ext cx="969963" cy="450850"/>
          </a:xfrm>
          <a:prstGeom prst="line">
            <a:avLst/>
          </a:prstGeom>
          <a:ln w="28575" cap="flat" cmpd="sng">
            <a:solidFill>
              <a:srgbClr val="6699FF"/>
            </a:solidFill>
            <a:prstDash val="solid"/>
            <a:headEnd type="none" w="med" len="med"/>
            <a:tailEnd type="none" w="med" len="med"/>
          </a:ln>
        </p:spPr>
      </p:sp>
      <p:sp>
        <p:nvSpPr>
          <p:cNvPr id="41994" name="直接连接符 41993"/>
          <p:cNvSpPr/>
          <p:nvPr/>
        </p:nvSpPr>
        <p:spPr>
          <a:xfrm flipV="1">
            <a:off x="5173663" y="3289300"/>
            <a:ext cx="1228725" cy="422275"/>
          </a:xfrm>
          <a:prstGeom prst="line">
            <a:avLst/>
          </a:prstGeom>
          <a:ln w="28575" cap="flat" cmpd="sng">
            <a:solidFill>
              <a:srgbClr val="6699FF"/>
            </a:solidFill>
            <a:prstDash val="solid"/>
            <a:headEnd type="none" w="med" len="med"/>
            <a:tailEnd type="none" w="med" len="med"/>
          </a:ln>
        </p:spPr>
      </p:sp>
      <p:sp>
        <p:nvSpPr>
          <p:cNvPr id="41995" name="直接连接符 41994"/>
          <p:cNvSpPr/>
          <p:nvPr/>
        </p:nvSpPr>
        <p:spPr>
          <a:xfrm flipV="1">
            <a:off x="6899275" y="2679700"/>
            <a:ext cx="995363" cy="396875"/>
          </a:xfrm>
          <a:prstGeom prst="line">
            <a:avLst/>
          </a:prstGeom>
          <a:ln w="28575" cap="flat" cmpd="sng">
            <a:solidFill>
              <a:schemeClr val="tx1"/>
            </a:solidFill>
            <a:prstDash val="solid"/>
            <a:headEnd type="none" w="med" len="med"/>
            <a:tailEnd type="none" w="med" len="med"/>
          </a:ln>
        </p:spPr>
      </p:sp>
      <p:sp>
        <p:nvSpPr>
          <p:cNvPr id="41996" name="直接连接符 41995"/>
          <p:cNvSpPr/>
          <p:nvPr/>
        </p:nvSpPr>
        <p:spPr>
          <a:xfrm flipV="1">
            <a:off x="5146675" y="1963738"/>
            <a:ext cx="1230313" cy="425450"/>
          </a:xfrm>
          <a:prstGeom prst="line">
            <a:avLst/>
          </a:prstGeom>
          <a:ln w="28575" cap="flat" cmpd="sng">
            <a:solidFill>
              <a:srgbClr val="6699FF"/>
            </a:solidFill>
            <a:prstDash val="solid"/>
            <a:headEnd type="none" w="med" len="med"/>
            <a:tailEnd type="none" w="med" len="med"/>
          </a:ln>
        </p:spPr>
      </p:sp>
      <p:sp>
        <p:nvSpPr>
          <p:cNvPr id="41997" name="直接连接符 41996"/>
          <p:cNvSpPr/>
          <p:nvPr/>
        </p:nvSpPr>
        <p:spPr>
          <a:xfrm>
            <a:off x="5121275" y="2652713"/>
            <a:ext cx="1203325" cy="477837"/>
          </a:xfrm>
          <a:prstGeom prst="line">
            <a:avLst/>
          </a:prstGeom>
          <a:ln w="28575" cap="flat" cmpd="sng">
            <a:solidFill>
              <a:srgbClr val="6699FF"/>
            </a:solidFill>
            <a:prstDash val="solid"/>
            <a:headEnd type="none" w="med" len="med"/>
            <a:tailEnd type="none" w="med" len="med"/>
          </a:ln>
        </p:spPr>
      </p:sp>
      <p:sp>
        <p:nvSpPr>
          <p:cNvPr id="41998" name="直接连接符 41997"/>
          <p:cNvSpPr/>
          <p:nvPr/>
        </p:nvSpPr>
        <p:spPr>
          <a:xfrm>
            <a:off x="3184525" y="1409700"/>
            <a:ext cx="1492250" cy="979488"/>
          </a:xfrm>
          <a:prstGeom prst="line">
            <a:avLst/>
          </a:prstGeom>
          <a:ln w="28575" cap="flat" cmpd="sng">
            <a:solidFill>
              <a:srgbClr val="6699FF"/>
            </a:solidFill>
            <a:prstDash val="solid"/>
            <a:headEnd type="none" w="med" len="med"/>
            <a:tailEnd type="none" w="med" len="med"/>
          </a:ln>
        </p:spPr>
      </p:sp>
      <p:sp>
        <p:nvSpPr>
          <p:cNvPr id="41999" name="直接连接符 41998"/>
          <p:cNvSpPr/>
          <p:nvPr/>
        </p:nvSpPr>
        <p:spPr>
          <a:xfrm>
            <a:off x="3132138" y="1541463"/>
            <a:ext cx="1544637" cy="2038350"/>
          </a:xfrm>
          <a:prstGeom prst="line">
            <a:avLst/>
          </a:prstGeom>
          <a:ln w="28575" cap="flat" cmpd="sng">
            <a:solidFill>
              <a:srgbClr val="6699FF"/>
            </a:solidFill>
            <a:prstDash val="solid"/>
            <a:headEnd type="none" w="med" len="med"/>
            <a:tailEnd type="none" w="med" len="med"/>
          </a:ln>
        </p:spPr>
      </p:sp>
      <p:sp>
        <p:nvSpPr>
          <p:cNvPr id="42000" name="直接连接符 41999"/>
          <p:cNvSpPr/>
          <p:nvPr/>
        </p:nvSpPr>
        <p:spPr>
          <a:xfrm flipV="1">
            <a:off x="3184525" y="1409700"/>
            <a:ext cx="1439863" cy="973138"/>
          </a:xfrm>
          <a:prstGeom prst="line">
            <a:avLst/>
          </a:prstGeom>
          <a:ln w="28575" cap="flat" cmpd="sng">
            <a:solidFill>
              <a:srgbClr val="6699FF"/>
            </a:solidFill>
            <a:prstDash val="solid"/>
            <a:headEnd type="none" w="med" len="med"/>
            <a:tailEnd type="none" w="med" len="med"/>
          </a:ln>
        </p:spPr>
      </p:sp>
      <p:sp>
        <p:nvSpPr>
          <p:cNvPr id="42001" name="直接连接符 42000"/>
          <p:cNvSpPr/>
          <p:nvPr/>
        </p:nvSpPr>
        <p:spPr>
          <a:xfrm>
            <a:off x="3209925" y="2706688"/>
            <a:ext cx="1439863" cy="979487"/>
          </a:xfrm>
          <a:prstGeom prst="line">
            <a:avLst/>
          </a:prstGeom>
          <a:ln w="28575" cap="flat" cmpd="sng">
            <a:solidFill>
              <a:srgbClr val="6699FF"/>
            </a:solidFill>
            <a:prstDash val="solid"/>
            <a:headEnd type="none" w="med" len="med"/>
            <a:tailEnd type="none" w="med" len="med"/>
          </a:ln>
        </p:spPr>
      </p:sp>
      <p:sp>
        <p:nvSpPr>
          <p:cNvPr id="42002" name="直接连接符 42001"/>
          <p:cNvSpPr/>
          <p:nvPr/>
        </p:nvSpPr>
        <p:spPr>
          <a:xfrm flipV="1">
            <a:off x="3157538" y="1508125"/>
            <a:ext cx="1598612" cy="2019300"/>
          </a:xfrm>
          <a:prstGeom prst="line">
            <a:avLst/>
          </a:prstGeom>
          <a:ln w="28575" cap="flat" cmpd="sng">
            <a:solidFill>
              <a:srgbClr val="6699FF"/>
            </a:solidFill>
            <a:prstDash val="solid"/>
            <a:headEnd type="none" w="med" len="med"/>
            <a:tailEnd type="none" w="med" len="med"/>
          </a:ln>
        </p:spPr>
      </p:sp>
      <p:sp>
        <p:nvSpPr>
          <p:cNvPr id="42003" name="直接连接符 42002"/>
          <p:cNvSpPr/>
          <p:nvPr/>
        </p:nvSpPr>
        <p:spPr>
          <a:xfrm flipV="1">
            <a:off x="3263900" y="2627313"/>
            <a:ext cx="1412875" cy="1025525"/>
          </a:xfrm>
          <a:prstGeom prst="line">
            <a:avLst/>
          </a:prstGeom>
          <a:ln w="28575" cap="flat" cmpd="sng">
            <a:solidFill>
              <a:srgbClr val="6699FF"/>
            </a:solidFill>
            <a:prstDash val="solid"/>
            <a:headEnd type="none" w="med" len="med"/>
            <a:tailEnd type="none" w="med" len="med"/>
          </a:ln>
        </p:spPr>
      </p:sp>
      <p:sp>
        <p:nvSpPr>
          <p:cNvPr id="42004" name="直接连接符 42003"/>
          <p:cNvSpPr/>
          <p:nvPr/>
        </p:nvSpPr>
        <p:spPr>
          <a:xfrm>
            <a:off x="5094288" y="1462088"/>
            <a:ext cx="1387475" cy="1474787"/>
          </a:xfrm>
          <a:prstGeom prst="line">
            <a:avLst/>
          </a:prstGeom>
          <a:ln w="28575" cap="flat" cmpd="sng">
            <a:solidFill>
              <a:srgbClr val="6699FF"/>
            </a:solidFill>
            <a:prstDash val="solid"/>
            <a:headEnd type="none" w="med" len="med"/>
            <a:tailEnd type="none" w="med" len="med"/>
          </a:ln>
        </p:spPr>
      </p:sp>
      <p:sp>
        <p:nvSpPr>
          <p:cNvPr id="42005" name="直接连接符 42004"/>
          <p:cNvSpPr/>
          <p:nvPr/>
        </p:nvSpPr>
        <p:spPr>
          <a:xfrm flipV="1">
            <a:off x="5121275" y="2122488"/>
            <a:ext cx="1335088" cy="1430337"/>
          </a:xfrm>
          <a:prstGeom prst="line">
            <a:avLst/>
          </a:prstGeom>
          <a:ln w="28575" cap="flat" cmpd="sng">
            <a:solidFill>
              <a:srgbClr val="6699FF"/>
            </a:solidFill>
            <a:prstDash val="solid"/>
            <a:headEnd type="none" w="med" len="med"/>
            <a:tailEnd type="none" w="med" len="med"/>
          </a:ln>
        </p:spPr>
      </p:sp>
      <p:sp>
        <p:nvSpPr>
          <p:cNvPr id="42006" name="文本框 42005"/>
          <p:cNvSpPr txBox="1"/>
          <p:nvPr/>
        </p:nvSpPr>
        <p:spPr>
          <a:xfrm>
            <a:off x="1912938" y="172085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42007" name="文本框 42006"/>
          <p:cNvSpPr txBox="1"/>
          <p:nvPr/>
        </p:nvSpPr>
        <p:spPr>
          <a:xfrm>
            <a:off x="2006600" y="2333625"/>
            <a:ext cx="296863"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42008" name="文本框 42007"/>
          <p:cNvSpPr txBox="1"/>
          <p:nvPr/>
        </p:nvSpPr>
        <p:spPr>
          <a:xfrm>
            <a:off x="1912938" y="316865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a:t>
            </a:r>
            <a:endParaRPr lang="en-US" altLang="zh-CN" sz="1600">
              <a:latin typeface="Times New Roman" panose="02020603050405020304" pitchFamily="18" charset="0"/>
            </a:endParaRPr>
          </a:p>
        </p:txBody>
      </p:sp>
      <p:sp>
        <p:nvSpPr>
          <p:cNvPr id="42009" name="文本框 42008"/>
          <p:cNvSpPr txBox="1"/>
          <p:nvPr/>
        </p:nvSpPr>
        <p:spPr>
          <a:xfrm>
            <a:off x="3429000" y="1035050"/>
            <a:ext cx="296863"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42010" name="文本框 42009"/>
          <p:cNvSpPr txBox="1"/>
          <p:nvPr/>
        </p:nvSpPr>
        <p:spPr>
          <a:xfrm>
            <a:off x="3436938" y="1416050"/>
            <a:ext cx="296862"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14</a:t>
            </a:r>
            <a:endParaRPr lang="en-US" altLang="zh-CN" sz="1600">
              <a:latin typeface="Times New Roman" panose="02020603050405020304" pitchFamily="18" charset="0"/>
            </a:endParaRPr>
          </a:p>
        </p:txBody>
      </p:sp>
      <p:sp>
        <p:nvSpPr>
          <p:cNvPr id="42011" name="文本框 42010"/>
          <p:cNvSpPr txBox="1"/>
          <p:nvPr/>
        </p:nvSpPr>
        <p:spPr>
          <a:xfrm>
            <a:off x="2971800" y="1720850"/>
            <a:ext cx="296863"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42012" name="文本框 42011"/>
          <p:cNvSpPr txBox="1"/>
          <p:nvPr/>
        </p:nvSpPr>
        <p:spPr>
          <a:xfrm>
            <a:off x="3200400" y="2030413"/>
            <a:ext cx="296863"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42013" name="文本框 42012"/>
          <p:cNvSpPr txBox="1"/>
          <p:nvPr/>
        </p:nvSpPr>
        <p:spPr>
          <a:xfrm>
            <a:off x="3411538" y="233045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42014" name="文本框 42013"/>
          <p:cNvSpPr txBox="1"/>
          <p:nvPr/>
        </p:nvSpPr>
        <p:spPr>
          <a:xfrm>
            <a:off x="3208338" y="286861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4</a:t>
            </a:r>
            <a:endParaRPr lang="en-US" altLang="zh-CN" sz="1600">
              <a:latin typeface="Times New Roman" panose="02020603050405020304" pitchFamily="18" charset="0"/>
            </a:endParaRPr>
          </a:p>
        </p:txBody>
      </p:sp>
      <p:sp>
        <p:nvSpPr>
          <p:cNvPr id="42015" name="文本框 42014"/>
          <p:cNvSpPr txBox="1"/>
          <p:nvPr/>
        </p:nvSpPr>
        <p:spPr>
          <a:xfrm>
            <a:off x="3124200" y="3121025"/>
            <a:ext cx="296863" cy="300038"/>
          </a:xfrm>
          <a:prstGeom prst="rect">
            <a:avLst/>
          </a:prstGeom>
          <a:noFill/>
          <a:ln w="9525">
            <a:noFill/>
          </a:ln>
        </p:spPr>
        <p:txBody>
          <a:bodyPr lIns="0" tIns="0" rIns="0" bIns="0"/>
          <a:p>
            <a:pPr algn="just" eaLnBrk="0" hangingPunct="0"/>
            <a:r>
              <a:rPr lang="en-US" altLang="zh-CN" sz="1600">
                <a:latin typeface="Times New Roman" panose="02020603050405020304" pitchFamily="18" charset="0"/>
              </a:rPr>
              <a:t>13</a:t>
            </a:r>
            <a:endParaRPr lang="en-US" altLang="zh-CN" sz="1600">
              <a:latin typeface="Times New Roman" panose="02020603050405020304" pitchFamily="18" charset="0"/>
            </a:endParaRPr>
          </a:p>
        </p:txBody>
      </p:sp>
      <p:sp>
        <p:nvSpPr>
          <p:cNvPr id="42016" name="文本框 42015"/>
          <p:cNvSpPr txBox="1"/>
          <p:nvPr/>
        </p:nvSpPr>
        <p:spPr>
          <a:xfrm>
            <a:off x="3513138" y="385921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11</a:t>
            </a:r>
            <a:endParaRPr lang="en-US" altLang="zh-CN" sz="1600">
              <a:latin typeface="Times New Roman" panose="02020603050405020304" pitchFamily="18" charset="0"/>
            </a:endParaRPr>
          </a:p>
        </p:txBody>
      </p:sp>
      <p:sp>
        <p:nvSpPr>
          <p:cNvPr id="42017" name="文本框 42016"/>
          <p:cNvSpPr txBox="1"/>
          <p:nvPr/>
        </p:nvSpPr>
        <p:spPr>
          <a:xfrm>
            <a:off x="3513138" y="3473450"/>
            <a:ext cx="296862"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42018" name="文本框 42017"/>
          <p:cNvSpPr txBox="1"/>
          <p:nvPr/>
        </p:nvSpPr>
        <p:spPr>
          <a:xfrm>
            <a:off x="5638800" y="1268413"/>
            <a:ext cx="296863"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3</a:t>
            </a:r>
            <a:endParaRPr lang="en-US" altLang="zh-CN" sz="1600">
              <a:latin typeface="Times New Roman" panose="02020603050405020304" pitchFamily="18" charset="0"/>
            </a:endParaRPr>
          </a:p>
        </p:txBody>
      </p:sp>
      <p:sp>
        <p:nvSpPr>
          <p:cNvPr id="42019" name="文本框 42018"/>
          <p:cNvSpPr txBox="1"/>
          <p:nvPr/>
        </p:nvSpPr>
        <p:spPr>
          <a:xfrm>
            <a:off x="5418138" y="164941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9</a:t>
            </a:r>
            <a:endParaRPr lang="en-US" altLang="zh-CN" sz="1600">
              <a:latin typeface="Times New Roman" panose="02020603050405020304" pitchFamily="18" charset="0"/>
            </a:endParaRPr>
          </a:p>
        </p:txBody>
      </p:sp>
      <p:sp>
        <p:nvSpPr>
          <p:cNvPr id="42020" name="文本框 42019"/>
          <p:cNvSpPr txBox="1"/>
          <p:nvPr/>
        </p:nvSpPr>
        <p:spPr>
          <a:xfrm>
            <a:off x="5278438" y="202565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42021" name="文本框 42020"/>
          <p:cNvSpPr txBox="1"/>
          <p:nvPr/>
        </p:nvSpPr>
        <p:spPr>
          <a:xfrm>
            <a:off x="5278438" y="2794000"/>
            <a:ext cx="296862" cy="29845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42022" name="文本框 42021"/>
          <p:cNvSpPr txBox="1"/>
          <p:nvPr/>
        </p:nvSpPr>
        <p:spPr>
          <a:xfrm>
            <a:off x="5418138" y="314801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8</a:t>
            </a:r>
            <a:endParaRPr lang="en-US" altLang="zh-CN" sz="1600">
              <a:latin typeface="Times New Roman" panose="02020603050405020304" pitchFamily="18" charset="0"/>
            </a:endParaRPr>
          </a:p>
        </p:txBody>
      </p:sp>
      <p:sp>
        <p:nvSpPr>
          <p:cNvPr id="42023" name="文本框 42022"/>
          <p:cNvSpPr txBox="1"/>
          <p:nvPr/>
        </p:nvSpPr>
        <p:spPr>
          <a:xfrm>
            <a:off x="5562600" y="3549650"/>
            <a:ext cx="296863" cy="29845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42024" name="文本框 42023"/>
          <p:cNvSpPr txBox="1"/>
          <p:nvPr/>
        </p:nvSpPr>
        <p:spPr>
          <a:xfrm>
            <a:off x="7240588" y="194945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42025" name="文本框 42024"/>
          <p:cNvSpPr txBox="1"/>
          <p:nvPr/>
        </p:nvSpPr>
        <p:spPr>
          <a:xfrm>
            <a:off x="7232650" y="2943225"/>
            <a:ext cx="296863"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42026" name="椭圆 42025"/>
          <p:cNvSpPr/>
          <p:nvPr/>
        </p:nvSpPr>
        <p:spPr>
          <a:xfrm>
            <a:off x="4624388" y="990600"/>
            <a:ext cx="549275" cy="557213"/>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C</a:t>
            </a:r>
            <a:r>
              <a:rPr lang="en-US" altLang="zh-CN" sz="2400" baseline="-25000">
                <a:latin typeface="Times New Roman" panose="02020603050405020304" pitchFamily="18" charset="0"/>
              </a:rPr>
              <a:t>1</a:t>
            </a:r>
            <a:endParaRPr lang="en-US" altLang="zh-CN" sz="2400">
              <a:latin typeface="Times New Roman" panose="02020603050405020304" pitchFamily="18" charset="0"/>
            </a:endParaRPr>
          </a:p>
        </p:txBody>
      </p:sp>
      <p:sp>
        <p:nvSpPr>
          <p:cNvPr id="42027" name="椭圆 42026"/>
          <p:cNvSpPr/>
          <p:nvPr/>
        </p:nvSpPr>
        <p:spPr>
          <a:xfrm>
            <a:off x="4649788" y="3502025"/>
            <a:ext cx="549275" cy="555625"/>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C</a:t>
            </a:r>
            <a:r>
              <a:rPr lang="en-US" altLang="zh-CN" sz="2400" baseline="-25000">
                <a:latin typeface="Times New Roman" panose="02020603050405020304" pitchFamily="18" charset="0"/>
              </a:rPr>
              <a:t>3</a:t>
            </a:r>
            <a:endParaRPr lang="en-US" altLang="zh-CN" sz="2400">
              <a:latin typeface="Times New Roman" panose="02020603050405020304" pitchFamily="18" charset="0"/>
            </a:endParaRPr>
          </a:p>
        </p:txBody>
      </p:sp>
      <p:sp>
        <p:nvSpPr>
          <p:cNvPr id="42028" name="椭圆 42027"/>
          <p:cNvSpPr/>
          <p:nvPr/>
        </p:nvSpPr>
        <p:spPr>
          <a:xfrm>
            <a:off x="6364288" y="1627188"/>
            <a:ext cx="549275" cy="555625"/>
          </a:xfrm>
          <a:prstGeom prst="ellipse">
            <a:avLst/>
          </a:prstGeom>
          <a:solidFill>
            <a:srgbClr val="CC9900"/>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D</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42029" name="椭圆 42028"/>
          <p:cNvSpPr/>
          <p:nvPr/>
        </p:nvSpPr>
        <p:spPr>
          <a:xfrm>
            <a:off x="1143000" y="2262188"/>
            <a:ext cx="549275" cy="557212"/>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800">
                <a:latin typeface="Times New Roman" panose="02020603050405020304" pitchFamily="18" charset="0"/>
              </a:rPr>
              <a:t>A</a:t>
            </a:r>
            <a:endParaRPr lang="en-US" altLang="zh-CN" sz="2800">
              <a:latin typeface="Times New Roman" panose="02020603050405020304" pitchFamily="18" charset="0"/>
            </a:endParaRPr>
          </a:p>
        </p:txBody>
      </p:sp>
      <p:sp>
        <p:nvSpPr>
          <p:cNvPr id="42030" name="椭圆 42029"/>
          <p:cNvSpPr/>
          <p:nvPr/>
        </p:nvSpPr>
        <p:spPr>
          <a:xfrm>
            <a:off x="2681288" y="1031875"/>
            <a:ext cx="549275" cy="555625"/>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B</a:t>
            </a:r>
            <a:r>
              <a:rPr lang="en-US" altLang="zh-CN" sz="2400" baseline="-25000">
                <a:latin typeface="Times New Roman" panose="02020603050405020304" pitchFamily="18" charset="0"/>
              </a:rPr>
              <a:t>1</a:t>
            </a:r>
            <a:endParaRPr lang="en-US" altLang="zh-CN" sz="2400">
              <a:latin typeface="Times New Roman" panose="02020603050405020304" pitchFamily="18" charset="0"/>
            </a:endParaRPr>
          </a:p>
        </p:txBody>
      </p:sp>
      <p:sp>
        <p:nvSpPr>
          <p:cNvPr id="42031" name="椭圆 42030"/>
          <p:cNvSpPr/>
          <p:nvPr/>
        </p:nvSpPr>
        <p:spPr>
          <a:xfrm>
            <a:off x="2701925" y="3492500"/>
            <a:ext cx="549275" cy="557213"/>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B</a:t>
            </a:r>
            <a:r>
              <a:rPr lang="en-US" altLang="zh-CN" sz="2400" baseline="-25000">
                <a:latin typeface="Times New Roman" panose="02020603050405020304" pitchFamily="18" charset="0"/>
              </a:rPr>
              <a:t>3</a:t>
            </a:r>
            <a:endParaRPr lang="en-US" altLang="zh-CN" sz="2400">
              <a:latin typeface="Times New Roman" panose="02020603050405020304" pitchFamily="18" charset="0"/>
            </a:endParaRPr>
          </a:p>
        </p:txBody>
      </p:sp>
      <p:sp>
        <p:nvSpPr>
          <p:cNvPr id="42032" name="椭圆 42031"/>
          <p:cNvSpPr/>
          <p:nvPr/>
        </p:nvSpPr>
        <p:spPr>
          <a:xfrm>
            <a:off x="2701925" y="2262188"/>
            <a:ext cx="549275" cy="557212"/>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B</a:t>
            </a:r>
            <a:r>
              <a:rPr lang="en-US" altLang="zh-CN" sz="2400" baseline="-25000">
                <a:latin typeface="Times New Roman" panose="02020603050405020304" pitchFamily="18" charset="0"/>
              </a:rPr>
              <a:t>2</a:t>
            </a:r>
            <a:endParaRPr lang="en-US" altLang="zh-CN" sz="2400">
              <a:latin typeface="Times New Roman" panose="02020603050405020304" pitchFamily="18" charset="0"/>
            </a:endParaRPr>
          </a:p>
        </p:txBody>
      </p:sp>
      <p:sp>
        <p:nvSpPr>
          <p:cNvPr id="42033" name="椭圆 42032"/>
          <p:cNvSpPr/>
          <p:nvPr/>
        </p:nvSpPr>
        <p:spPr>
          <a:xfrm>
            <a:off x="6376988" y="2892425"/>
            <a:ext cx="549275" cy="555625"/>
          </a:xfrm>
          <a:prstGeom prst="ellipse">
            <a:avLst/>
          </a:prstGeom>
          <a:solidFill>
            <a:srgbClr val="CC9900"/>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D</a:t>
            </a:r>
            <a:r>
              <a:rPr lang="en-US" altLang="zh-CN" sz="2400" baseline="-25000">
                <a:solidFill>
                  <a:schemeClr val="bg1"/>
                </a:solidFill>
                <a:latin typeface="Times New Roman" panose="02020603050405020304" pitchFamily="18" charset="0"/>
              </a:rPr>
              <a:t>2</a:t>
            </a:r>
            <a:endParaRPr lang="en-US" altLang="zh-CN" sz="2400">
              <a:solidFill>
                <a:schemeClr val="bg1"/>
              </a:solidFill>
              <a:latin typeface="Times New Roman" panose="02020603050405020304" pitchFamily="18" charset="0"/>
            </a:endParaRPr>
          </a:p>
        </p:txBody>
      </p:sp>
      <p:sp>
        <p:nvSpPr>
          <p:cNvPr id="42034" name="椭圆 42033"/>
          <p:cNvSpPr/>
          <p:nvPr/>
        </p:nvSpPr>
        <p:spPr>
          <a:xfrm>
            <a:off x="7832725" y="2254250"/>
            <a:ext cx="549275" cy="555625"/>
          </a:xfrm>
          <a:prstGeom prst="ellipse">
            <a:avLst/>
          </a:prstGeom>
          <a:solidFill>
            <a:srgbClr val="CC9900"/>
          </a:solidFill>
          <a:ln w="28575" cap="flat" cmpd="sng">
            <a:solidFill>
              <a:schemeClr val="tx2"/>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E</a:t>
            </a:r>
            <a:endParaRPr lang="en-US" altLang="zh-CN" sz="2400">
              <a:solidFill>
                <a:schemeClr val="bg1"/>
              </a:solidFill>
              <a:latin typeface="Times New Roman" panose="02020603050405020304" pitchFamily="18" charset="0"/>
            </a:endParaRPr>
          </a:p>
        </p:txBody>
      </p:sp>
      <p:sp>
        <p:nvSpPr>
          <p:cNvPr id="42035" name="椭圆 42034"/>
          <p:cNvSpPr/>
          <p:nvPr/>
        </p:nvSpPr>
        <p:spPr>
          <a:xfrm>
            <a:off x="4624388" y="2230438"/>
            <a:ext cx="549275" cy="555625"/>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C</a:t>
            </a:r>
            <a:r>
              <a:rPr lang="en-US" altLang="zh-CN" sz="2400" baseline="-25000">
                <a:latin typeface="Times New Roman" panose="02020603050405020304" pitchFamily="18" charset="0"/>
              </a:rPr>
              <a:t>2</a:t>
            </a:r>
            <a:endParaRPr lang="en-US" altLang="zh-CN" sz="2400">
              <a:latin typeface="Times New Roman" panose="02020603050405020304" pitchFamily="18" charset="0"/>
            </a:endParaRPr>
          </a:p>
        </p:txBody>
      </p:sp>
      <p:sp>
        <p:nvSpPr>
          <p:cNvPr id="42036" name="文本框 42035"/>
          <p:cNvSpPr txBox="1"/>
          <p:nvPr/>
        </p:nvSpPr>
        <p:spPr>
          <a:xfrm>
            <a:off x="6172200" y="3549650"/>
            <a:ext cx="10668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a:solidFill>
                  <a:schemeClr val="bg1"/>
                </a:solidFill>
                <a:latin typeface="Times New Roman" panose="02020603050405020304" pitchFamily="18" charset="0"/>
              </a:rPr>
              <a:t>f</a:t>
            </a:r>
            <a:r>
              <a:rPr lang="en-US" altLang="zh-CN" sz="2000" baseline="-25000">
                <a:solidFill>
                  <a:schemeClr val="bg1"/>
                </a:solidFill>
                <a:latin typeface="Times New Roman" panose="02020603050405020304" pitchFamily="18" charset="0"/>
              </a:rPr>
              <a:t>4</a:t>
            </a:r>
            <a:r>
              <a:rPr lang="en-US" altLang="zh-CN" sz="2000">
                <a:solidFill>
                  <a:schemeClr val="bg1"/>
                </a:solidFill>
                <a:latin typeface="Times New Roman" panose="02020603050405020304" pitchFamily="18" charset="0"/>
              </a:rPr>
              <a:t>(D</a:t>
            </a:r>
            <a:r>
              <a:rPr lang="en-US" altLang="zh-CN" sz="2000" baseline="-25000">
                <a:solidFill>
                  <a:schemeClr val="bg1"/>
                </a:solidFill>
                <a:latin typeface="Times New Roman" panose="02020603050405020304" pitchFamily="18" charset="0"/>
              </a:rPr>
              <a:t>2</a:t>
            </a:r>
            <a:r>
              <a:rPr lang="en-US" altLang="zh-CN" sz="2000">
                <a:solidFill>
                  <a:schemeClr val="bg1"/>
                </a:solidFill>
                <a:latin typeface="Times New Roman" panose="02020603050405020304" pitchFamily="18" charset="0"/>
              </a:rPr>
              <a:t>)=2</a:t>
            </a:r>
            <a:endParaRPr lang="en-US" altLang="zh-CN" sz="2000">
              <a:solidFill>
                <a:schemeClr val="bg1"/>
              </a:solidFill>
              <a:latin typeface="Times New Roman" panose="02020603050405020304" pitchFamily="18" charset="0"/>
            </a:endParaRPr>
          </a:p>
        </p:txBody>
      </p:sp>
      <p:sp>
        <p:nvSpPr>
          <p:cNvPr id="42037" name="文本框 42036"/>
          <p:cNvSpPr txBox="1"/>
          <p:nvPr/>
        </p:nvSpPr>
        <p:spPr>
          <a:xfrm>
            <a:off x="7643813" y="1697038"/>
            <a:ext cx="9906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a:solidFill>
                  <a:schemeClr val="bg1"/>
                </a:solidFill>
                <a:latin typeface="Times New Roman" panose="02020603050405020304" pitchFamily="18" charset="0"/>
              </a:rPr>
              <a:t>f</a:t>
            </a:r>
            <a:r>
              <a:rPr lang="en-US" altLang="zh-CN" sz="2000" baseline="-25000">
                <a:solidFill>
                  <a:schemeClr val="bg1"/>
                </a:solidFill>
                <a:latin typeface="Times New Roman" panose="02020603050405020304" pitchFamily="18" charset="0"/>
              </a:rPr>
              <a:t>5</a:t>
            </a:r>
            <a:r>
              <a:rPr lang="en-US" altLang="zh-CN" sz="2000">
                <a:solidFill>
                  <a:schemeClr val="bg1"/>
                </a:solidFill>
                <a:latin typeface="Times New Roman" panose="02020603050405020304" pitchFamily="18" charset="0"/>
              </a:rPr>
              <a:t>(E)=0</a:t>
            </a:r>
            <a:endParaRPr lang="en-US" altLang="zh-CN" sz="2000">
              <a:solidFill>
                <a:schemeClr val="bg1"/>
              </a:solidFill>
              <a:latin typeface="Times New Roman" panose="02020603050405020304" pitchFamily="18" charset="0"/>
            </a:endParaRPr>
          </a:p>
        </p:txBody>
      </p:sp>
      <p:sp>
        <p:nvSpPr>
          <p:cNvPr id="42038" name="文本框 42037"/>
          <p:cNvSpPr txBox="1"/>
          <p:nvPr/>
        </p:nvSpPr>
        <p:spPr>
          <a:xfrm>
            <a:off x="6172200" y="1111250"/>
            <a:ext cx="10668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a:solidFill>
                  <a:schemeClr val="bg1"/>
                </a:solidFill>
                <a:latin typeface="Times New Roman" panose="02020603050405020304" pitchFamily="18" charset="0"/>
              </a:rPr>
              <a:t>f</a:t>
            </a:r>
            <a:r>
              <a:rPr lang="en-US" altLang="zh-CN" sz="2000" baseline="-25000">
                <a:solidFill>
                  <a:schemeClr val="bg1"/>
                </a:solidFill>
                <a:latin typeface="Times New Roman" panose="02020603050405020304" pitchFamily="18" charset="0"/>
              </a:rPr>
              <a:t>4</a:t>
            </a:r>
            <a:r>
              <a:rPr lang="en-US" altLang="zh-CN" sz="2000">
                <a:solidFill>
                  <a:schemeClr val="bg1"/>
                </a:solidFill>
                <a:latin typeface="Times New Roman" panose="02020603050405020304" pitchFamily="18" charset="0"/>
              </a:rPr>
              <a:t>(D</a:t>
            </a:r>
            <a:r>
              <a:rPr lang="en-US" altLang="zh-CN" sz="2000" baseline="-25000">
                <a:solidFill>
                  <a:schemeClr val="bg1"/>
                </a:solidFill>
                <a:latin typeface="Times New Roman" panose="02020603050405020304" pitchFamily="18" charset="0"/>
              </a:rPr>
              <a:t>1</a:t>
            </a:r>
            <a:r>
              <a:rPr lang="en-US" altLang="zh-CN" sz="2000">
                <a:solidFill>
                  <a:schemeClr val="bg1"/>
                </a:solidFill>
                <a:latin typeface="Times New Roman" panose="02020603050405020304" pitchFamily="18" charset="0"/>
              </a:rPr>
              <a:t>)=5</a:t>
            </a:r>
            <a:endParaRPr lang="en-US" altLang="zh-CN" sz="2000">
              <a:solidFill>
                <a:schemeClr val="bg1"/>
              </a:solidFill>
              <a:latin typeface="Times New Roman" panose="02020603050405020304" pitchFamily="18" charset="0"/>
            </a:endParaRPr>
          </a:p>
        </p:txBody>
      </p:sp>
      <p:graphicFrame>
        <p:nvGraphicFramePr>
          <p:cNvPr id="42040" name="对象 42039"/>
          <p:cNvGraphicFramePr/>
          <p:nvPr/>
        </p:nvGraphicFramePr>
        <p:xfrm>
          <a:off x="2484438" y="5589588"/>
          <a:ext cx="3240087" cy="611187"/>
        </p:xfrm>
        <a:graphic>
          <a:graphicData uri="http://schemas.openxmlformats.org/presentationml/2006/ole">
            <mc:AlternateContent xmlns:mc="http://schemas.openxmlformats.org/markup-compatibility/2006">
              <mc:Choice xmlns:v="urn:schemas-microsoft-com:vml" Requires="v">
                <p:oleObj spid="_x0000_s3207" name="" r:id="rId1" imgW="1141730" imgH="215900" progId="Equation.3">
                  <p:embed/>
                </p:oleObj>
              </mc:Choice>
              <mc:Fallback>
                <p:oleObj name="" r:id="rId1" imgW="1141730" imgH="215900" progId="Equation.3">
                  <p:embed/>
                  <p:pic>
                    <p:nvPicPr>
                      <p:cNvPr id="0" name="图片 3206"/>
                      <p:cNvPicPr/>
                      <p:nvPr/>
                    </p:nvPicPr>
                    <p:blipFill>
                      <a:blip r:embed="rId2"/>
                      <a:stretch>
                        <a:fillRect/>
                      </a:stretch>
                    </p:blipFill>
                    <p:spPr>
                      <a:xfrm>
                        <a:off x="2484438" y="5589588"/>
                        <a:ext cx="3240087" cy="611187"/>
                      </a:xfrm>
                      <a:prstGeom prst="rect">
                        <a:avLst/>
                      </a:prstGeom>
                      <a:noFill/>
                      <a:ln w="38100">
                        <a:noFill/>
                        <a:miter/>
                      </a:ln>
                    </p:spPr>
                  </p:pic>
                </p:oleObj>
              </mc:Fallback>
            </mc:AlternateContent>
          </a:graphicData>
        </a:graphic>
      </p:graphicFrame>
      <p:graphicFrame>
        <p:nvGraphicFramePr>
          <p:cNvPr id="2" name="对象 1"/>
          <p:cNvGraphicFramePr/>
          <p:nvPr/>
        </p:nvGraphicFramePr>
        <p:xfrm>
          <a:off x="1769745" y="4596130"/>
          <a:ext cx="5730240" cy="671830"/>
        </p:xfrm>
        <a:graphic>
          <a:graphicData uri="http://schemas.openxmlformats.org/presentationml/2006/ole">
            <mc:AlternateContent xmlns:mc="http://schemas.openxmlformats.org/markup-compatibility/2006">
              <mc:Choice xmlns:v="urn:schemas-microsoft-com:vml" Requires="v">
                <p:oleObj spid="_x0000_s3" name="" r:id="rId3" imgW="6408420" imgH="728980" progId="Equation.KSEE3">
                  <p:embed/>
                </p:oleObj>
              </mc:Choice>
              <mc:Fallback>
                <p:oleObj name="" r:id="rId3" imgW="6408420" imgH="728980" progId="Equation.KSEE3">
                  <p:embed/>
                  <p:pic>
                    <p:nvPicPr>
                      <p:cNvPr id="0" name="图片 2"/>
                      <p:cNvPicPr/>
                      <p:nvPr/>
                    </p:nvPicPr>
                    <p:blipFill>
                      <a:blip r:embed="rId4"/>
                      <a:stretch>
                        <a:fillRect/>
                      </a:stretch>
                    </p:blipFill>
                    <p:spPr>
                      <a:xfrm>
                        <a:off x="1769745" y="4596130"/>
                        <a:ext cx="5730240" cy="671830"/>
                      </a:xfrm>
                      <a:prstGeom prst="rect">
                        <a:avLst/>
                      </a:prstGeom>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20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42040"/>
                                        </p:tgtEl>
                                        <p:attrNameLst>
                                          <p:attrName>style.visibility</p:attrName>
                                        </p:attrNameLst>
                                      </p:cBhvr>
                                      <p:to>
                                        <p:strVal val="visible"/>
                                      </p:to>
                                    </p:set>
                                    <p:animEffect transition="in" filter="blinds(horizontal)">
                                      <p:cBhvr>
                                        <p:cTn id="11" dur="500"/>
                                        <p:tgtEl>
                                          <p:spTgt spid="42040"/>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xit" presetSubtype="10" fill="hold" nodeType="clickEffect">
                                  <p:stCondLst>
                                    <p:cond delay="0"/>
                                  </p:stCondLst>
                                  <p:childTnLst>
                                    <p:animEffect transition="out" filter="blinds(horizontal)">
                                      <p:cBhvr>
                                        <p:cTn id="15" dur="500"/>
                                        <p:tgtEl>
                                          <p:spTgt spid="42040"/>
                                        </p:tgtEl>
                                      </p:cBhvr>
                                    </p:animEffect>
                                    <p:set>
                                      <p:cBhvr>
                                        <p:cTn id="16" dur="1" fill="hold">
                                          <p:stCondLst>
                                            <p:cond delay="499"/>
                                          </p:stCondLst>
                                        </p:cTn>
                                        <p:tgtEl>
                                          <p:spTgt spid="420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3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直接连接符 43009"/>
          <p:cNvSpPr/>
          <p:nvPr/>
        </p:nvSpPr>
        <p:spPr>
          <a:xfrm flipV="1">
            <a:off x="1612900" y="1384300"/>
            <a:ext cx="1101725" cy="954088"/>
          </a:xfrm>
          <a:prstGeom prst="line">
            <a:avLst/>
          </a:prstGeom>
          <a:ln w="28575" cap="flat" cmpd="sng">
            <a:solidFill>
              <a:srgbClr val="6699FF"/>
            </a:solidFill>
            <a:prstDash val="solid"/>
            <a:headEnd type="none" w="med" len="med"/>
            <a:tailEnd type="none" w="med" len="med"/>
          </a:ln>
        </p:spPr>
      </p:sp>
      <p:sp>
        <p:nvSpPr>
          <p:cNvPr id="43011" name="直接连接符 43010"/>
          <p:cNvSpPr/>
          <p:nvPr/>
        </p:nvSpPr>
        <p:spPr>
          <a:xfrm flipV="1">
            <a:off x="1692275" y="2495550"/>
            <a:ext cx="1022350" cy="14288"/>
          </a:xfrm>
          <a:prstGeom prst="line">
            <a:avLst/>
          </a:prstGeom>
          <a:ln w="28575" cap="flat" cmpd="sng">
            <a:solidFill>
              <a:srgbClr val="6699FF"/>
            </a:solidFill>
            <a:prstDash val="solid"/>
            <a:headEnd type="none" w="med" len="med"/>
            <a:tailEnd type="none" w="med" len="med"/>
          </a:ln>
        </p:spPr>
      </p:sp>
      <p:sp>
        <p:nvSpPr>
          <p:cNvPr id="43012" name="直接连接符 43011"/>
          <p:cNvSpPr/>
          <p:nvPr/>
        </p:nvSpPr>
        <p:spPr>
          <a:xfrm>
            <a:off x="3263900" y="2495550"/>
            <a:ext cx="1360488" cy="7938"/>
          </a:xfrm>
          <a:prstGeom prst="line">
            <a:avLst/>
          </a:prstGeom>
          <a:ln w="28575" cap="flat" cmpd="sng">
            <a:solidFill>
              <a:srgbClr val="6699FF"/>
            </a:solidFill>
            <a:prstDash val="solid"/>
            <a:headEnd type="none" w="med" len="med"/>
            <a:tailEnd type="none" w="med" len="med"/>
          </a:ln>
        </p:spPr>
      </p:sp>
      <p:sp>
        <p:nvSpPr>
          <p:cNvPr id="43013" name="直接连接符 43012"/>
          <p:cNvSpPr/>
          <p:nvPr/>
        </p:nvSpPr>
        <p:spPr>
          <a:xfrm>
            <a:off x="1612900" y="2689225"/>
            <a:ext cx="1101725" cy="919163"/>
          </a:xfrm>
          <a:prstGeom prst="line">
            <a:avLst/>
          </a:prstGeom>
          <a:ln w="28575" cap="flat" cmpd="sng">
            <a:solidFill>
              <a:srgbClr val="6699FF"/>
            </a:solidFill>
            <a:prstDash val="solid"/>
            <a:headEnd type="none" w="med" len="med"/>
            <a:tailEnd type="none" w="med" len="med"/>
          </a:ln>
        </p:spPr>
      </p:sp>
      <p:sp>
        <p:nvSpPr>
          <p:cNvPr id="43014" name="直接连接符 43013"/>
          <p:cNvSpPr/>
          <p:nvPr/>
        </p:nvSpPr>
        <p:spPr>
          <a:xfrm flipV="1">
            <a:off x="3263900" y="1206500"/>
            <a:ext cx="1333500" cy="19050"/>
          </a:xfrm>
          <a:prstGeom prst="line">
            <a:avLst/>
          </a:prstGeom>
          <a:ln w="28575" cap="flat" cmpd="sng">
            <a:solidFill>
              <a:srgbClr val="6699FF"/>
            </a:solidFill>
            <a:prstDash val="solid"/>
            <a:headEnd type="none" w="med" len="med"/>
            <a:tailEnd type="none" w="med" len="med"/>
          </a:ln>
        </p:spPr>
      </p:sp>
      <p:sp>
        <p:nvSpPr>
          <p:cNvPr id="43015" name="直接连接符 43014"/>
          <p:cNvSpPr/>
          <p:nvPr/>
        </p:nvSpPr>
        <p:spPr>
          <a:xfrm>
            <a:off x="3263900" y="3767138"/>
            <a:ext cx="1385888" cy="6350"/>
          </a:xfrm>
          <a:prstGeom prst="line">
            <a:avLst/>
          </a:prstGeom>
          <a:ln w="28575" cap="flat" cmpd="sng">
            <a:solidFill>
              <a:srgbClr val="6699FF"/>
            </a:solidFill>
            <a:prstDash val="solid"/>
            <a:headEnd type="none" w="med" len="med"/>
            <a:tailEnd type="none" w="med" len="med"/>
          </a:ln>
        </p:spPr>
      </p:sp>
      <p:sp>
        <p:nvSpPr>
          <p:cNvPr id="43016" name="直接连接符 43015"/>
          <p:cNvSpPr/>
          <p:nvPr/>
        </p:nvSpPr>
        <p:spPr>
          <a:xfrm>
            <a:off x="5173663" y="1231900"/>
            <a:ext cx="1203325" cy="528638"/>
          </a:xfrm>
          <a:prstGeom prst="line">
            <a:avLst/>
          </a:prstGeom>
          <a:ln w="28575" cap="flat" cmpd="sng">
            <a:solidFill>
              <a:schemeClr val="tx1"/>
            </a:solidFill>
            <a:prstDash val="solid"/>
            <a:headEnd type="none" w="med" len="med"/>
            <a:tailEnd type="none" w="med" len="med"/>
          </a:ln>
        </p:spPr>
      </p:sp>
      <p:sp>
        <p:nvSpPr>
          <p:cNvPr id="43017" name="直接连接符 43016"/>
          <p:cNvSpPr/>
          <p:nvPr/>
        </p:nvSpPr>
        <p:spPr>
          <a:xfrm>
            <a:off x="6899275" y="1973263"/>
            <a:ext cx="969963" cy="450850"/>
          </a:xfrm>
          <a:prstGeom prst="line">
            <a:avLst/>
          </a:prstGeom>
          <a:ln w="28575" cap="flat" cmpd="sng">
            <a:solidFill>
              <a:srgbClr val="6699FF"/>
            </a:solidFill>
            <a:prstDash val="solid"/>
            <a:headEnd type="none" w="med" len="med"/>
            <a:tailEnd type="none" w="med" len="med"/>
          </a:ln>
        </p:spPr>
      </p:sp>
      <p:sp>
        <p:nvSpPr>
          <p:cNvPr id="43018" name="直接连接符 43017"/>
          <p:cNvSpPr/>
          <p:nvPr/>
        </p:nvSpPr>
        <p:spPr>
          <a:xfrm flipV="1">
            <a:off x="5173663" y="3244850"/>
            <a:ext cx="1228725" cy="422275"/>
          </a:xfrm>
          <a:prstGeom prst="line">
            <a:avLst/>
          </a:prstGeom>
          <a:ln w="28575" cap="flat" cmpd="sng">
            <a:solidFill>
              <a:srgbClr val="6699FF"/>
            </a:solidFill>
            <a:prstDash val="solid"/>
            <a:headEnd type="none" w="med" len="med"/>
            <a:tailEnd type="none" w="med" len="med"/>
          </a:ln>
        </p:spPr>
      </p:sp>
      <p:sp>
        <p:nvSpPr>
          <p:cNvPr id="43019" name="直接连接符 43018"/>
          <p:cNvSpPr/>
          <p:nvPr/>
        </p:nvSpPr>
        <p:spPr>
          <a:xfrm flipV="1">
            <a:off x="6899275" y="2635250"/>
            <a:ext cx="995363" cy="396875"/>
          </a:xfrm>
          <a:prstGeom prst="line">
            <a:avLst/>
          </a:prstGeom>
          <a:ln w="28575" cap="flat" cmpd="sng">
            <a:solidFill>
              <a:srgbClr val="6699FF"/>
            </a:solidFill>
            <a:prstDash val="solid"/>
            <a:headEnd type="none" w="med" len="med"/>
            <a:tailEnd type="none" w="med" len="med"/>
          </a:ln>
        </p:spPr>
      </p:sp>
      <p:sp>
        <p:nvSpPr>
          <p:cNvPr id="43020" name="直接连接符 43019"/>
          <p:cNvSpPr/>
          <p:nvPr/>
        </p:nvSpPr>
        <p:spPr>
          <a:xfrm flipV="1">
            <a:off x="5146675" y="1919288"/>
            <a:ext cx="1230313" cy="425450"/>
          </a:xfrm>
          <a:prstGeom prst="line">
            <a:avLst/>
          </a:prstGeom>
          <a:ln w="28575" cap="flat" cmpd="sng">
            <a:solidFill>
              <a:srgbClr val="6699FF"/>
            </a:solidFill>
            <a:prstDash val="solid"/>
            <a:headEnd type="none" w="med" len="med"/>
            <a:tailEnd type="none" w="med" len="med"/>
          </a:ln>
        </p:spPr>
      </p:sp>
      <p:sp>
        <p:nvSpPr>
          <p:cNvPr id="43021" name="直接连接符 43020"/>
          <p:cNvSpPr/>
          <p:nvPr/>
        </p:nvSpPr>
        <p:spPr>
          <a:xfrm>
            <a:off x="5121275" y="2608263"/>
            <a:ext cx="1203325" cy="477837"/>
          </a:xfrm>
          <a:prstGeom prst="line">
            <a:avLst/>
          </a:prstGeom>
          <a:ln w="28575" cap="flat" cmpd="sng">
            <a:solidFill>
              <a:srgbClr val="6699FF"/>
            </a:solidFill>
            <a:prstDash val="solid"/>
            <a:headEnd type="none" w="med" len="med"/>
            <a:tailEnd type="none" w="med" len="med"/>
          </a:ln>
        </p:spPr>
      </p:sp>
      <p:sp>
        <p:nvSpPr>
          <p:cNvPr id="43022" name="直接连接符 43021"/>
          <p:cNvSpPr/>
          <p:nvPr/>
        </p:nvSpPr>
        <p:spPr>
          <a:xfrm>
            <a:off x="3184525" y="1365250"/>
            <a:ext cx="1492250" cy="979488"/>
          </a:xfrm>
          <a:prstGeom prst="line">
            <a:avLst/>
          </a:prstGeom>
          <a:ln w="28575" cap="flat" cmpd="sng">
            <a:solidFill>
              <a:srgbClr val="6699FF"/>
            </a:solidFill>
            <a:prstDash val="solid"/>
            <a:headEnd type="none" w="med" len="med"/>
            <a:tailEnd type="none" w="med" len="med"/>
          </a:ln>
        </p:spPr>
      </p:sp>
      <p:sp>
        <p:nvSpPr>
          <p:cNvPr id="43023" name="直接连接符 43022"/>
          <p:cNvSpPr/>
          <p:nvPr/>
        </p:nvSpPr>
        <p:spPr>
          <a:xfrm>
            <a:off x="3132138" y="1497013"/>
            <a:ext cx="1544637" cy="2038350"/>
          </a:xfrm>
          <a:prstGeom prst="line">
            <a:avLst/>
          </a:prstGeom>
          <a:ln w="28575" cap="flat" cmpd="sng">
            <a:solidFill>
              <a:srgbClr val="6699FF"/>
            </a:solidFill>
            <a:prstDash val="solid"/>
            <a:headEnd type="none" w="med" len="med"/>
            <a:tailEnd type="none" w="med" len="med"/>
          </a:ln>
        </p:spPr>
      </p:sp>
      <p:sp>
        <p:nvSpPr>
          <p:cNvPr id="43024" name="直接连接符 43023"/>
          <p:cNvSpPr/>
          <p:nvPr/>
        </p:nvSpPr>
        <p:spPr>
          <a:xfrm flipV="1">
            <a:off x="3184525" y="1365250"/>
            <a:ext cx="1439863" cy="973138"/>
          </a:xfrm>
          <a:prstGeom prst="line">
            <a:avLst/>
          </a:prstGeom>
          <a:ln w="28575" cap="flat" cmpd="sng">
            <a:solidFill>
              <a:srgbClr val="6699FF"/>
            </a:solidFill>
            <a:prstDash val="solid"/>
            <a:headEnd type="none" w="med" len="med"/>
            <a:tailEnd type="none" w="med" len="med"/>
          </a:ln>
        </p:spPr>
      </p:sp>
      <p:sp>
        <p:nvSpPr>
          <p:cNvPr id="43025" name="直接连接符 43024"/>
          <p:cNvSpPr/>
          <p:nvPr/>
        </p:nvSpPr>
        <p:spPr>
          <a:xfrm>
            <a:off x="3209925" y="2662238"/>
            <a:ext cx="1439863" cy="979487"/>
          </a:xfrm>
          <a:prstGeom prst="line">
            <a:avLst/>
          </a:prstGeom>
          <a:ln w="28575" cap="flat" cmpd="sng">
            <a:solidFill>
              <a:srgbClr val="6699FF"/>
            </a:solidFill>
            <a:prstDash val="solid"/>
            <a:headEnd type="none" w="med" len="med"/>
            <a:tailEnd type="none" w="med" len="med"/>
          </a:ln>
        </p:spPr>
      </p:sp>
      <p:sp>
        <p:nvSpPr>
          <p:cNvPr id="43026" name="直接连接符 43025"/>
          <p:cNvSpPr/>
          <p:nvPr/>
        </p:nvSpPr>
        <p:spPr>
          <a:xfrm flipV="1">
            <a:off x="3157538" y="1463675"/>
            <a:ext cx="1598612" cy="2019300"/>
          </a:xfrm>
          <a:prstGeom prst="line">
            <a:avLst/>
          </a:prstGeom>
          <a:ln w="28575" cap="flat" cmpd="sng">
            <a:solidFill>
              <a:srgbClr val="6699FF"/>
            </a:solidFill>
            <a:prstDash val="solid"/>
            <a:headEnd type="none" w="med" len="med"/>
            <a:tailEnd type="none" w="med" len="med"/>
          </a:ln>
        </p:spPr>
      </p:sp>
      <p:sp>
        <p:nvSpPr>
          <p:cNvPr id="43027" name="直接连接符 43026"/>
          <p:cNvSpPr/>
          <p:nvPr/>
        </p:nvSpPr>
        <p:spPr>
          <a:xfrm flipV="1">
            <a:off x="3263900" y="2582863"/>
            <a:ext cx="1412875" cy="1025525"/>
          </a:xfrm>
          <a:prstGeom prst="line">
            <a:avLst/>
          </a:prstGeom>
          <a:ln w="28575" cap="flat" cmpd="sng">
            <a:solidFill>
              <a:srgbClr val="6699FF"/>
            </a:solidFill>
            <a:prstDash val="solid"/>
            <a:headEnd type="none" w="med" len="med"/>
            <a:tailEnd type="none" w="med" len="med"/>
          </a:ln>
        </p:spPr>
      </p:sp>
      <p:sp>
        <p:nvSpPr>
          <p:cNvPr id="43028" name="直接连接符 43027"/>
          <p:cNvSpPr/>
          <p:nvPr/>
        </p:nvSpPr>
        <p:spPr>
          <a:xfrm>
            <a:off x="5094288" y="1417638"/>
            <a:ext cx="1387475" cy="1474787"/>
          </a:xfrm>
          <a:prstGeom prst="line">
            <a:avLst/>
          </a:prstGeom>
          <a:ln w="28575" cap="flat" cmpd="sng">
            <a:solidFill>
              <a:schemeClr val="tx1"/>
            </a:solidFill>
            <a:prstDash val="solid"/>
            <a:headEnd type="none" w="med" len="med"/>
            <a:tailEnd type="none" w="med" len="med"/>
          </a:ln>
        </p:spPr>
      </p:sp>
      <p:sp>
        <p:nvSpPr>
          <p:cNvPr id="43029" name="直接连接符 43028"/>
          <p:cNvSpPr/>
          <p:nvPr/>
        </p:nvSpPr>
        <p:spPr>
          <a:xfrm flipV="1">
            <a:off x="5121275" y="2078038"/>
            <a:ext cx="1335088" cy="1430337"/>
          </a:xfrm>
          <a:prstGeom prst="line">
            <a:avLst/>
          </a:prstGeom>
          <a:ln w="28575" cap="flat" cmpd="sng">
            <a:solidFill>
              <a:srgbClr val="6699FF"/>
            </a:solidFill>
            <a:prstDash val="solid"/>
            <a:headEnd type="none" w="med" len="med"/>
            <a:tailEnd type="none" w="med" len="med"/>
          </a:ln>
        </p:spPr>
      </p:sp>
      <p:sp>
        <p:nvSpPr>
          <p:cNvPr id="43030" name="文本框 43029"/>
          <p:cNvSpPr txBox="1"/>
          <p:nvPr/>
        </p:nvSpPr>
        <p:spPr>
          <a:xfrm>
            <a:off x="1912938" y="16764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43031" name="文本框 43030"/>
          <p:cNvSpPr txBox="1"/>
          <p:nvPr/>
        </p:nvSpPr>
        <p:spPr>
          <a:xfrm>
            <a:off x="2006600" y="2289175"/>
            <a:ext cx="296863"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43032" name="文本框 43031"/>
          <p:cNvSpPr txBox="1"/>
          <p:nvPr/>
        </p:nvSpPr>
        <p:spPr>
          <a:xfrm>
            <a:off x="1912938" y="31242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a:t>
            </a:r>
            <a:endParaRPr lang="en-US" altLang="zh-CN" sz="1600">
              <a:latin typeface="Times New Roman" panose="02020603050405020304" pitchFamily="18" charset="0"/>
            </a:endParaRPr>
          </a:p>
        </p:txBody>
      </p:sp>
      <p:sp>
        <p:nvSpPr>
          <p:cNvPr id="43033" name="文本框 43032"/>
          <p:cNvSpPr txBox="1"/>
          <p:nvPr/>
        </p:nvSpPr>
        <p:spPr>
          <a:xfrm>
            <a:off x="3429000" y="990600"/>
            <a:ext cx="296863"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43034" name="文本框 43033"/>
          <p:cNvSpPr txBox="1"/>
          <p:nvPr/>
        </p:nvSpPr>
        <p:spPr>
          <a:xfrm>
            <a:off x="3436938" y="1371600"/>
            <a:ext cx="296862"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14</a:t>
            </a:r>
            <a:endParaRPr lang="en-US" altLang="zh-CN" sz="1600">
              <a:latin typeface="Times New Roman" panose="02020603050405020304" pitchFamily="18" charset="0"/>
            </a:endParaRPr>
          </a:p>
        </p:txBody>
      </p:sp>
      <p:sp>
        <p:nvSpPr>
          <p:cNvPr id="43035" name="文本框 43034"/>
          <p:cNvSpPr txBox="1"/>
          <p:nvPr/>
        </p:nvSpPr>
        <p:spPr>
          <a:xfrm>
            <a:off x="2971800" y="1676400"/>
            <a:ext cx="296863"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43036" name="文本框 43035"/>
          <p:cNvSpPr txBox="1"/>
          <p:nvPr/>
        </p:nvSpPr>
        <p:spPr>
          <a:xfrm>
            <a:off x="3200400" y="1985963"/>
            <a:ext cx="296863"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43037" name="文本框 43036"/>
          <p:cNvSpPr txBox="1"/>
          <p:nvPr/>
        </p:nvSpPr>
        <p:spPr>
          <a:xfrm>
            <a:off x="3411538" y="22860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43038" name="文本框 43037"/>
          <p:cNvSpPr txBox="1"/>
          <p:nvPr/>
        </p:nvSpPr>
        <p:spPr>
          <a:xfrm>
            <a:off x="3208338" y="28241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4</a:t>
            </a:r>
            <a:endParaRPr lang="en-US" altLang="zh-CN" sz="1600">
              <a:latin typeface="Times New Roman" panose="02020603050405020304" pitchFamily="18" charset="0"/>
            </a:endParaRPr>
          </a:p>
        </p:txBody>
      </p:sp>
      <p:sp>
        <p:nvSpPr>
          <p:cNvPr id="43039" name="文本框 43038"/>
          <p:cNvSpPr txBox="1"/>
          <p:nvPr/>
        </p:nvSpPr>
        <p:spPr>
          <a:xfrm>
            <a:off x="3124200" y="3076575"/>
            <a:ext cx="296863" cy="300038"/>
          </a:xfrm>
          <a:prstGeom prst="rect">
            <a:avLst/>
          </a:prstGeom>
          <a:noFill/>
          <a:ln w="9525">
            <a:noFill/>
          </a:ln>
        </p:spPr>
        <p:txBody>
          <a:bodyPr lIns="0" tIns="0" rIns="0" bIns="0"/>
          <a:p>
            <a:pPr algn="just" eaLnBrk="0" hangingPunct="0"/>
            <a:r>
              <a:rPr lang="en-US" altLang="zh-CN" sz="1600">
                <a:latin typeface="Times New Roman" panose="02020603050405020304" pitchFamily="18" charset="0"/>
              </a:rPr>
              <a:t>13</a:t>
            </a:r>
            <a:endParaRPr lang="en-US" altLang="zh-CN" sz="1600">
              <a:latin typeface="Times New Roman" panose="02020603050405020304" pitchFamily="18" charset="0"/>
            </a:endParaRPr>
          </a:p>
        </p:txBody>
      </p:sp>
      <p:sp>
        <p:nvSpPr>
          <p:cNvPr id="43040" name="文本框 43039"/>
          <p:cNvSpPr txBox="1"/>
          <p:nvPr/>
        </p:nvSpPr>
        <p:spPr>
          <a:xfrm>
            <a:off x="3513138" y="38147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11</a:t>
            </a:r>
            <a:endParaRPr lang="en-US" altLang="zh-CN" sz="1600">
              <a:latin typeface="Times New Roman" panose="02020603050405020304" pitchFamily="18" charset="0"/>
            </a:endParaRPr>
          </a:p>
        </p:txBody>
      </p:sp>
      <p:sp>
        <p:nvSpPr>
          <p:cNvPr id="43041" name="文本框 43040"/>
          <p:cNvSpPr txBox="1"/>
          <p:nvPr/>
        </p:nvSpPr>
        <p:spPr>
          <a:xfrm>
            <a:off x="3513138" y="3429000"/>
            <a:ext cx="296862"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43042" name="文本框 43041"/>
          <p:cNvSpPr txBox="1"/>
          <p:nvPr/>
        </p:nvSpPr>
        <p:spPr>
          <a:xfrm>
            <a:off x="5638800" y="1223963"/>
            <a:ext cx="296863"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3</a:t>
            </a:r>
            <a:endParaRPr lang="en-US" altLang="zh-CN" sz="1600">
              <a:latin typeface="Times New Roman" panose="02020603050405020304" pitchFamily="18" charset="0"/>
            </a:endParaRPr>
          </a:p>
        </p:txBody>
      </p:sp>
      <p:sp>
        <p:nvSpPr>
          <p:cNvPr id="43043" name="文本框 43042"/>
          <p:cNvSpPr txBox="1"/>
          <p:nvPr/>
        </p:nvSpPr>
        <p:spPr>
          <a:xfrm>
            <a:off x="5418138" y="16049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9</a:t>
            </a:r>
            <a:endParaRPr lang="en-US" altLang="zh-CN" sz="1600">
              <a:latin typeface="Times New Roman" panose="02020603050405020304" pitchFamily="18" charset="0"/>
            </a:endParaRPr>
          </a:p>
        </p:txBody>
      </p:sp>
      <p:sp>
        <p:nvSpPr>
          <p:cNvPr id="43044" name="文本框 43043"/>
          <p:cNvSpPr txBox="1"/>
          <p:nvPr/>
        </p:nvSpPr>
        <p:spPr>
          <a:xfrm>
            <a:off x="5278438" y="19812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43045" name="文本框 43044"/>
          <p:cNvSpPr txBox="1"/>
          <p:nvPr/>
        </p:nvSpPr>
        <p:spPr>
          <a:xfrm>
            <a:off x="5278438" y="2749550"/>
            <a:ext cx="296862" cy="29845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43046" name="文本框 43045"/>
          <p:cNvSpPr txBox="1"/>
          <p:nvPr/>
        </p:nvSpPr>
        <p:spPr>
          <a:xfrm>
            <a:off x="5418138" y="31035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8</a:t>
            </a:r>
            <a:endParaRPr lang="en-US" altLang="zh-CN" sz="1600">
              <a:latin typeface="Times New Roman" panose="02020603050405020304" pitchFamily="18" charset="0"/>
            </a:endParaRPr>
          </a:p>
        </p:txBody>
      </p:sp>
      <p:sp>
        <p:nvSpPr>
          <p:cNvPr id="43047" name="文本框 43046"/>
          <p:cNvSpPr txBox="1"/>
          <p:nvPr/>
        </p:nvSpPr>
        <p:spPr>
          <a:xfrm>
            <a:off x="5562600" y="3505200"/>
            <a:ext cx="296863" cy="29845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43048" name="文本框 43047"/>
          <p:cNvSpPr txBox="1"/>
          <p:nvPr/>
        </p:nvSpPr>
        <p:spPr>
          <a:xfrm>
            <a:off x="7240588" y="19050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43049" name="文本框 43048"/>
          <p:cNvSpPr txBox="1"/>
          <p:nvPr/>
        </p:nvSpPr>
        <p:spPr>
          <a:xfrm>
            <a:off x="7232650" y="2898775"/>
            <a:ext cx="296863"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43050" name="椭圆 43049"/>
          <p:cNvSpPr/>
          <p:nvPr/>
        </p:nvSpPr>
        <p:spPr>
          <a:xfrm>
            <a:off x="4624388" y="946150"/>
            <a:ext cx="549275" cy="557213"/>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C</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43051" name="椭圆 43050"/>
          <p:cNvSpPr/>
          <p:nvPr/>
        </p:nvSpPr>
        <p:spPr>
          <a:xfrm>
            <a:off x="4649788" y="3457575"/>
            <a:ext cx="549275" cy="555625"/>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C</a:t>
            </a:r>
            <a:r>
              <a:rPr lang="en-US" altLang="zh-CN" sz="2400" baseline="-25000">
                <a:latin typeface="Times New Roman" panose="02020603050405020304" pitchFamily="18" charset="0"/>
              </a:rPr>
              <a:t>3</a:t>
            </a:r>
            <a:endParaRPr lang="en-US" altLang="zh-CN" sz="2400">
              <a:latin typeface="Times New Roman" panose="02020603050405020304" pitchFamily="18" charset="0"/>
            </a:endParaRPr>
          </a:p>
        </p:txBody>
      </p:sp>
      <p:sp>
        <p:nvSpPr>
          <p:cNvPr id="43052" name="椭圆 43051"/>
          <p:cNvSpPr/>
          <p:nvPr/>
        </p:nvSpPr>
        <p:spPr>
          <a:xfrm>
            <a:off x="6364288" y="1582738"/>
            <a:ext cx="549275" cy="555625"/>
          </a:xfrm>
          <a:prstGeom prst="ellipse">
            <a:avLst/>
          </a:prstGeom>
          <a:solidFill>
            <a:srgbClr val="CC9900"/>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D</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43053" name="椭圆 43052"/>
          <p:cNvSpPr/>
          <p:nvPr/>
        </p:nvSpPr>
        <p:spPr>
          <a:xfrm>
            <a:off x="1143000" y="2217738"/>
            <a:ext cx="549275" cy="557212"/>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800">
                <a:latin typeface="Times New Roman" panose="02020603050405020304" pitchFamily="18" charset="0"/>
              </a:rPr>
              <a:t>A</a:t>
            </a:r>
            <a:endParaRPr lang="en-US" altLang="zh-CN" sz="2800">
              <a:latin typeface="Times New Roman" panose="02020603050405020304" pitchFamily="18" charset="0"/>
            </a:endParaRPr>
          </a:p>
        </p:txBody>
      </p:sp>
      <p:sp>
        <p:nvSpPr>
          <p:cNvPr id="43054" name="椭圆 43053"/>
          <p:cNvSpPr/>
          <p:nvPr/>
        </p:nvSpPr>
        <p:spPr>
          <a:xfrm>
            <a:off x="2681288" y="987425"/>
            <a:ext cx="549275" cy="555625"/>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B</a:t>
            </a:r>
            <a:r>
              <a:rPr lang="en-US" altLang="zh-CN" sz="2400" baseline="-25000">
                <a:latin typeface="Times New Roman" panose="02020603050405020304" pitchFamily="18" charset="0"/>
              </a:rPr>
              <a:t>1</a:t>
            </a:r>
            <a:endParaRPr lang="en-US" altLang="zh-CN" sz="2400">
              <a:latin typeface="Times New Roman" panose="02020603050405020304" pitchFamily="18" charset="0"/>
            </a:endParaRPr>
          </a:p>
        </p:txBody>
      </p:sp>
      <p:sp>
        <p:nvSpPr>
          <p:cNvPr id="43055" name="椭圆 43054"/>
          <p:cNvSpPr/>
          <p:nvPr/>
        </p:nvSpPr>
        <p:spPr>
          <a:xfrm>
            <a:off x="2701925" y="3448050"/>
            <a:ext cx="549275" cy="557213"/>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B</a:t>
            </a:r>
            <a:r>
              <a:rPr lang="en-US" altLang="zh-CN" sz="2400" baseline="-25000">
                <a:latin typeface="Times New Roman" panose="02020603050405020304" pitchFamily="18" charset="0"/>
              </a:rPr>
              <a:t>3</a:t>
            </a:r>
            <a:endParaRPr lang="en-US" altLang="zh-CN" sz="2400">
              <a:latin typeface="Times New Roman" panose="02020603050405020304" pitchFamily="18" charset="0"/>
            </a:endParaRPr>
          </a:p>
        </p:txBody>
      </p:sp>
      <p:sp>
        <p:nvSpPr>
          <p:cNvPr id="43056" name="椭圆 43055"/>
          <p:cNvSpPr/>
          <p:nvPr/>
        </p:nvSpPr>
        <p:spPr>
          <a:xfrm>
            <a:off x="2701925" y="2217738"/>
            <a:ext cx="549275" cy="557212"/>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B</a:t>
            </a:r>
            <a:r>
              <a:rPr lang="en-US" altLang="zh-CN" sz="2400" baseline="-25000">
                <a:latin typeface="Times New Roman" panose="02020603050405020304" pitchFamily="18" charset="0"/>
              </a:rPr>
              <a:t>2</a:t>
            </a:r>
            <a:endParaRPr lang="en-US" altLang="zh-CN" sz="2400">
              <a:latin typeface="Times New Roman" panose="02020603050405020304" pitchFamily="18" charset="0"/>
            </a:endParaRPr>
          </a:p>
        </p:txBody>
      </p:sp>
      <p:sp>
        <p:nvSpPr>
          <p:cNvPr id="43057" name="椭圆 43056"/>
          <p:cNvSpPr/>
          <p:nvPr/>
        </p:nvSpPr>
        <p:spPr>
          <a:xfrm>
            <a:off x="6376988" y="2847975"/>
            <a:ext cx="549275" cy="555625"/>
          </a:xfrm>
          <a:prstGeom prst="ellipse">
            <a:avLst/>
          </a:prstGeom>
          <a:solidFill>
            <a:srgbClr val="CC9900"/>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D</a:t>
            </a:r>
            <a:r>
              <a:rPr lang="en-US" altLang="zh-CN" sz="2400" baseline="-25000">
                <a:solidFill>
                  <a:schemeClr val="bg1"/>
                </a:solidFill>
                <a:latin typeface="Times New Roman" panose="02020603050405020304" pitchFamily="18" charset="0"/>
              </a:rPr>
              <a:t>2</a:t>
            </a:r>
            <a:endParaRPr lang="en-US" altLang="zh-CN" sz="2400">
              <a:solidFill>
                <a:schemeClr val="bg1"/>
              </a:solidFill>
              <a:latin typeface="Times New Roman" panose="02020603050405020304" pitchFamily="18" charset="0"/>
            </a:endParaRPr>
          </a:p>
        </p:txBody>
      </p:sp>
      <p:sp>
        <p:nvSpPr>
          <p:cNvPr id="43058" name="椭圆 43057"/>
          <p:cNvSpPr/>
          <p:nvPr/>
        </p:nvSpPr>
        <p:spPr>
          <a:xfrm>
            <a:off x="7832725" y="2209800"/>
            <a:ext cx="549275" cy="555625"/>
          </a:xfrm>
          <a:prstGeom prst="ellipse">
            <a:avLst/>
          </a:prstGeom>
          <a:solidFill>
            <a:srgbClr val="CC9900"/>
          </a:solidFill>
          <a:ln w="28575" cap="flat" cmpd="sng">
            <a:solidFill>
              <a:schemeClr val="tx2"/>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E</a:t>
            </a:r>
            <a:endParaRPr lang="en-US" altLang="zh-CN" sz="2400">
              <a:solidFill>
                <a:schemeClr val="bg1"/>
              </a:solidFill>
              <a:latin typeface="Times New Roman" panose="02020603050405020304" pitchFamily="18" charset="0"/>
            </a:endParaRPr>
          </a:p>
        </p:txBody>
      </p:sp>
      <p:sp>
        <p:nvSpPr>
          <p:cNvPr id="43059" name="椭圆 43058"/>
          <p:cNvSpPr/>
          <p:nvPr/>
        </p:nvSpPr>
        <p:spPr>
          <a:xfrm>
            <a:off x="4624388" y="2185988"/>
            <a:ext cx="549275" cy="555625"/>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C</a:t>
            </a:r>
            <a:r>
              <a:rPr lang="en-US" altLang="zh-CN" sz="2400" baseline="-25000">
                <a:latin typeface="Times New Roman" panose="02020603050405020304" pitchFamily="18" charset="0"/>
              </a:rPr>
              <a:t>2</a:t>
            </a:r>
            <a:endParaRPr lang="en-US" altLang="zh-CN" sz="2400">
              <a:latin typeface="Times New Roman" panose="02020603050405020304" pitchFamily="18" charset="0"/>
            </a:endParaRPr>
          </a:p>
        </p:txBody>
      </p:sp>
      <p:sp>
        <p:nvSpPr>
          <p:cNvPr id="43060" name="文本框 43059"/>
          <p:cNvSpPr txBox="1"/>
          <p:nvPr/>
        </p:nvSpPr>
        <p:spPr>
          <a:xfrm>
            <a:off x="6172200" y="3505200"/>
            <a:ext cx="10668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a:solidFill>
                  <a:schemeClr val="bg1"/>
                </a:solidFill>
                <a:latin typeface="Times New Roman" panose="02020603050405020304" pitchFamily="18" charset="0"/>
              </a:rPr>
              <a:t>f</a:t>
            </a:r>
            <a:r>
              <a:rPr lang="en-US" altLang="zh-CN" sz="2000" baseline="-25000">
                <a:solidFill>
                  <a:schemeClr val="bg1"/>
                </a:solidFill>
                <a:latin typeface="Times New Roman" panose="02020603050405020304" pitchFamily="18" charset="0"/>
              </a:rPr>
              <a:t>4</a:t>
            </a:r>
            <a:r>
              <a:rPr lang="en-US" altLang="zh-CN" sz="2000">
                <a:solidFill>
                  <a:schemeClr val="bg1"/>
                </a:solidFill>
                <a:latin typeface="Times New Roman" panose="02020603050405020304" pitchFamily="18" charset="0"/>
              </a:rPr>
              <a:t>(D</a:t>
            </a:r>
            <a:r>
              <a:rPr lang="en-US" altLang="zh-CN" sz="2000" baseline="-25000">
                <a:solidFill>
                  <a:schemeClr val="bg1"/>
                </a:solidFill>
                <a:latin typeface="Times New Roman" panose="02020603050405020304" pitchFamily="18" charset="0"/>
              </a:rPr>
              <a:t>2</a:t>
            </a:r>
            <a:r>
              <a:rPr lang="en-US" altLang="zh-CN" sz="2000">
                <a:solidFill>
                  <a:schemeClr val="bg1"/>
                </a:solidFill>
                <a:latin typeface="Times New Roman" panose="02020603050405020304" pitchFamily="18" charset="0"/>
              </a:rPr>
              <a:t>)=2</a:t>
            </a:r>
            <a:endParaRPr lang="en-US" altLang="zh-CN" sz="2000">
              <a:solidFill>
                <a:schemeClr val="bg1"/>
              </a:solidFill>
              <a:latin typeface="Times New Roman" panose="02020603050405020304" pitchFamily="18" charset="0"/>
            </a:endParaRPr>
          </a:p>
        </p:txBody>
      </p:sp>
      <p:sp>
        <p:nvSpPr>
          <p:cNvPr id="43061" name="文本框 43060"/>
          <p:cNvSpPr txBox="1"/>
          <p:nvPr/>
        </p:nvSpPr>
        <p:spPr>
          <a:xfrm>
            <a:off x="7643813" y="1652588"/>
            <a:ext cx="9906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a:solidFill>
                  <a:schemeClr val="bg1"/>
                </a:solidFill>
                <a:latin typeface="Times New Roman" panose="02020603050405020304" pitchFamily="18" charset="0"/>
              </a:rPr>
              <a:t>f</a:t>
            </a:r>
            <a:r>
              <a:rPr lang="en-US" altLang="zh-CN" sz="2000" baseline="-25000">
                <a:solidFill>
                  <a:schemeClr val="bg1"/>
                </a:solidFill>
                <a:latin typeface="Times New Roman" panose="02020603050405020304" pitchFamily="18" charset="0"/>
              </a:rPr>
              <a:t>5</a:t>
            </a:r>
            <a:r>
              <a:rPr lang="en-US" altLang="zh-CN" sz="2000">
                <a:solidFill>
                  <a:schemeClr val="bg1"/>
                </a:solidFill>
                <a:latin typeface="Times New Roman" panose="02020603050405020304" pitchFamily="18" charset="0"/>
              </a:rPr>
              <a:t>(E)=0</a:t>
            </a:r>
            <a:endParaRPr lang="en-US" altLang="zh-CN" sz="2000">
              <a:solidFill>
                <a:schemeClr val="bg1"/>
              </a:solidFill>
              <a:latin typeface="Times New Roman" panose="02020603050405020304" pitchFamily="18" charset="0"/>
            </a:endParaRPr>
          </a:p>
        </p:txBody>
      </p:sp>
      <p:sp>
        <p:nvSpPr>
          <p:cNvPr id="43062" name="文本框 43061"/>
          <p:cNvSpPr txBox="1"/>
          <p:nvPr/>
        </p:nvSpPr>
        <p:spPr>
          <a:xfrm>
            <a:off x="4343400" y="457200"/>
            <a:ext cx="10668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a:solidFill>
                  <a:schemeClr val="bg1"/>
                </a:solidFill>
                <a:latin typeface="Times New Roman" panose="02020603050405020304" pitchFamily="18" charset="0"/>
              </a:rPr>
              <a:t>f</a:t>
            </a:r>
            <a:r>
              <a:rPr lang="en-US" altLang="zh-CN" sz="2000" baseline="-25000">
                <a:solidFill>
                  <a:schemeClr val="bg1"/>
                </a:solidFill>
                <a:latin typeface="Times New Roman" panose="02020603050405020304" pitchFamily="18" charset="0"/>
              </a:rPr>
              <a:t>3</a:t>
            </a:r>
            <a:r>
              <a:rPr lang="en-US" altLang="zh-CN" sz="2000">
                <a:solidFill>
                  <a:schemeClr val="bg1"/>
                </a:solidFill>
                <a:latin typeface="Times New Roman" panose="02020603050405020304" pitchFamily="18" charset="0"/>
              </a:rPr>
              <a:t>(C</a:t>
            </a:r>
            <a:r>
              <a:rPr lang="en-US" altLang="zh-CN" sz="2000" baseline="-25000">
                <a:solidFill>
                  <a:schemeClr val="bg1"/>
                </a:solidFill>
                <a:latin typeface="Times New Roman" panose="02020603050405020304" pitchFamily="18" charset="0"/>
              </a:rPr>
              <a:t>1</a:t>
            </a:r>
            <a:r>
              <a:rPr lang="en-US" altLang="zh-CN" sz="2000">
                <a:solidFill>
                  <a:schemeClr val="bg1"/>
                </a:solidFill>
                <a:latin typeface="Times New Roman" panose="02020603050405020304" pitchFamily="18" charset="0"/>
              </a:rPr>
              <a:t>)=8</a:t>
            </a:r>
            <a:endParaRPr lang="en-US" altLang="zh-CN" sz="2000">
              <a:solidFill>
                <a:schemeClr val="bg1"/>
              </a:solidFill>
              <a:latin typeface="Times New Roman" panose="02020603050405020304" pitchFamily="18" charset="0"/>
            </a:endParaRPr>
          </a:p>
        </p:txBody>
      </p:sp>
      <p:sp>
        <p:nvSpPr>
          <p:cNvPr id="43063" name="文本框 43062"/>
          <p:cNvSpPr txBox="1"/>
          <p:nvPr/>
        </p:nvSpPr>
        <p:spPr>
          <a:xfrm>
            <a:off x="6172200" y="1066800"/>
            <a:ext cx="10668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a:solidFill>
                  <a:schemeClr val="bg1"/>
                </a:solidFill>
                <a:latin typeface="Times New Roman" panose="02020603050405020304" pitchFamily="18" charset="0"/>
              </a:rPr>
              <a:t>f</a:t>
            </a:r>
            <a:r>
              <a:rPr lang="en-US" altLang="zh-CN" sz="2000" baseline="-25000">
                <a:solidFill>
                  <a:schemeClr val="bg1"/>
                </a:solidFill>
                <a:latin typeface="Times New Roman" panose="02020603050405020304" pitchFamily="18" charset="0"/>
              </a:rPr>
              <a:t>4</a:t>
            </a:r>
            <a:r>
              <a:rPr lang="en-US" altLang="zh-CN" sz="2000">
                <a:solidFill>
                  <a:schemeClr val="bg1"/>
                </a:solidFill>
                <a:latin typeface="Times New Roman" panose="02020603050405020304" pitchFamily="18" charset="0"/>
              </a:rPr>
              <a:t>(D</a:t>
            </a:r>
            <a:r>
              <a:rPr lang="en-US" altLang="zh-CN" sz="2000" baseline="-25000">
                <a:solidFill>
                  <a:schemeClr val="bg1"/>
                </a:solidFill>
                <a:latin typeface="Times New Roman" panose="02020603050405020304" pitchFamily="18" charset="0"/>
              </a:rPr>
              <a:t>1</a:t>
            </a:r>
            <a:r>
              <a:rPr lang="en-US" altLang="zh-CN" sz="2000">
                <a:solidFill>
                  <a:schemeClr val="bg1"/>
                </a:solidFill>
                <a:latin typeface="Times New Roman" panose="02020603050405020304" pitchFamily="18" charset="0"/>
              </a:rPr>
              <a:t>)=5</a:t>
            </a:r>
            <a:endParaRPr lang="en-US" altLang="zh-CN" sz="2000">
              <a:solidFill>
                <a:schemeClr val="bg1"/>
              </a:solidFill>
              <a:latin typeface="Times New Roman" panose="02020603050405020304" pitchFamily="18" charset="0"/>
            </a:endParaRPr>
          </a:p>
        </p:txBody>
      </p:sp>
      <p:graphicFrame>
        <p:nvGraphicFramePr>
          <p:cNvPr id="2" name="对象 1"/>
          <p:cNvGraphicFramePr/>
          <p:nvPr/>
        </p:nvGraphicFramePr>
        <p:xfrm>
          <a:off x="705485" y="4176395"/>
          <a:ext cx="7268210" cy="2157730"/>
        </p:xfrm>
        <a:graphic>
          <a:graphicData uri="http://schemas.openxmlformats.org/presentationml/2006/ole">
            <mc:AlternateContent xmlns:mc="http://schemas.openxmlformats.org/markup-compatibility/2006">
              <mc:Choice xmlns:v="urn:schemas-microsoft-com:vml" Requires="v">
                <p:oleObj spid="_x0000_s3" name="" r:id="rId1" imgW="7173595" imgH="1944370" progId="Equation.KSEE3">
                  <p:embed/>
                </p:oleObj>
              </mc:Choice>
              <mc:Fallback>
                <p:oleObj name="" r:id="rId1" imgW="7173595" imgH="1944370" progId="Equation.KSEE3">
                  <p:embed/>
                  <p:pic>
                    <p:nvPicPr>
                      <p:cNvPr id="0" name="图片 2"/>
                      <p:cNvPicPr/>
                      <p:nvPr/>
                    </p:nvPicPr>
                    <p:blipFill>
                      <a:blip r:embed="rId2"/>
                      <a:stretch>
                        <a:fillRect/>
                      </a:stretch>
                    </p:blipFill>
                    <p:spPr>
                      <a:xfrm>
                        <a:off x="705485" y="4176395"/>
                        <a:ext cx="7268210" cy="2157730"/>
                      </a:xfrm>
                      <a:prstGeom prst="rect">
                        <a:avLst/>
                      </a:prstGeom>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30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6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4" name="直接连接符 44033"/>
          <p:cNvSpPr/>
          <p:nvPr/>
        </p:nvSpPr>
        <p:spPr>
          <a:xfrm flipV="1">
            <a:off x="1612900" y="1384300"/>
            <a:ext cx="1101725" cy="954088"/>
          </a:xfrm>
          <a:prstGeom prst="line">
            <a:avLst/>
          </a:prstGeom>
          <a:ln w="28575" cap="flat" cmpd="sng">
            <a:solidFill>
              <a:srgbClr val="6699FF"/>
            </a:solidFill>
            <a:prstDash val="solid"/>
            <a:headEnd type="none" w="med" len="med"/>
            <a:tailEnd type="none" w="med" len="med"/>
          </a:ln>
        </p:spPr>
      </p:sp>
      <p:sp>
        <p:nvSpPr>
          <p:cNvPr id="44035" name="直接连接符 44034"/>
          <p:cNvSpPr/>
          <p:nvPr/>
        </p:nvSpPr>
        <p:spPr>
          <a:xfrm flipV="1">
            <a:off x="1692275" y="2495550"/>
            <a:ext cx="1022350" cy="14288"/>
          </a:xfrm>
          <a:prstGeom prst="line">
            <a:avLst/>
          </a:prstGeom>
          <a:ln w="28575" cap="flat" cmpd="sng">
            <a:solidFill>
              <a:srgbClr val="6699FF"/>
            </a:solidFill>
            <a:prstDash val="solid"/>
            <a:headEnd type="none" w="med" len="med"/>
            <a:tailEnd type="none" w="med" len="med"/>
          </a:ln>
        </p:spPr>
      </p:sp>
      <p:sp>
        <p:nvSpPr>
          <p:cNvPr id="44036" name="直接连接符 44035"/>
          <p:cNvSpPr/>
          <p:nvPr/>
        </p:nvSpPr>
        <p:spPr>
          <a:xfrm>
            <a:off x="3263900" y="2495550"/>
            <a:ext cx="1360488" cy="7938"/>
          </a:xfrm>
          <a:prstGeom prst="line">
            <a:avLst/>
          </a:prstGeom>
          <a:ln w="28575" cap="flat" cmpd="sng">
            <a:solidFill>
              <a:srgbClr val="6699FF"/>
            </a:solidFill>
            <a:prstDash val="solid"/>
            <a:headEnd type="none" w="med" len="med"/>
            <a:tailEnd type="none" w="med" len="med"/>
          </a:ln>
        </p:spPr>
      </p:sp>
      <p:sp>
        <p:nvSpPr>
          <p:cNvPr id="44037" name="直接连接符 44036"/>
          <p:cNvSpPr/>
          <p:nvPr/>
        </p:nvSpPr>
        <p:spPr>
          <a:xfrm>
            <a:off x="1612900" y="2689225"/>
            <a:ext cx="1101725" cy="919163"/>
          </a:xfrm>
          <a:prstGeom prst="line">
            <a:avLst/>
          </a:prstGeom>
          <a:ln w="28575" cap="flat" cmpd="sng">
            <a:solidFill>
              <a:srgbClr val="6699FF"/>
            </a:solidFill>
            <a:prstDash val="solid"/>
            <a:headEnd type="none" w="med" len="med"/>
            <a:tailEnd type="none" w="med" len="med"/>
          </a:ln>
        </p:spPr>
      </p:sp>
      <p:sp>
        <p:nvSpPr>
          <p:cNvPr id="44038" name="直接连接符 44037"/>
          <p:cNvSpPr/>
          <p:nvPr/>
        </p:nvSpPr>
        <p:spPr>
          <a:xfrm flipV="1">
            <a:off x="3263900" y="1206500"/>
            <a:ext cx="1333500" cy="19050"/>
          </a:xfrm>
          <a:prstGeom prst="line">
            <a:avLst/>
          </a:prstGeom>
          <a:ln w="28575" cap="flat" cmpd="sng">
            <a:solidFill>
              <a:srgbClr val="6699FF"/>
            </a:solidFill>
            <a:prstDash val="solid"/>
            <a:headEnd type="none" w="med" len="med"/>
            <a:tailEnd type="none" w="med" len="med"/>
          </a:ln>
        </p:spPr>
      </p:sp>
      <p:sp>
        <p:nvSpPr>
          <p:cNvPr id="44039" name="直接连接符 44038"/>
          <p:cNvSpPr/>
          <p:nvPr/>
        </p:nvSpPr>
        <p:spPr>
          <a:xfrm>
            <a:off x="3263900" y="3767138"/>
            <a:ext cx="1385888" cy="6350"/>
          </a:xfrm>
          <a:prstGeom prst="line">
            <a:avLst/>
          </a:prstGeom>
          <a:ln w="28575" cap="flat" cmpd="sng">
            <a:solidFill>
              <a:srgbClr val="6699FF"/>
            </a:solidFill>
            <a:prstDash val="solid"/>
            <a:headEnd type="none" w="med" len="med"/>
            <a:tailEnd type="none" w="med" len="med"/>
          </a:ln>
        </p:spPr>
      </p:sp>
      <p:sp>
        <p:nvSpPr>
          <p:cNvPr id="44040" name="直接连接符 44039"/>
          <p:cNvSpPr/>
          <p:nvPr/>
        </p:nvSpPr>
        <p:spPr>
          <a:xfrm>
            <a:off x="5173663" y="1231900"/>
            <a:ext cx="1203325" cy="528638"/>
          </a:xfrm>
          <a:prstGeom prst="line">
            <a:avLst/>
          </a:prstGeom>
          <a:ln w="28575" cap="flat" cmpd="sng">
            <a:solidFill>
              <a:srgbClr val="6699FF"/>
            </a:solidFill>
            <a:prstDash val="solid"/>
            <a:headEnd type="none" w="med" len="med"/>
            <a:tailEnd type="none" w="med" len="med"/>
          </a:ln>
        </p:spPr>
      </p:sp>
      <p:sp>
        <p:nvSpPr>
          <p:cNvPr id="44041" name="直接连接符 44040"/>
          <p:cNvSpPr/>
          <p:nvPr/>
        </p:nvSpPr>
        <p:spPr>
          <a:xfrm>
            <a:off x="6899275" y="1973263"/>
            <a:ext cx="969963" cy="450850"/>
          </a:xfrm>
          <a:prstGeom prst="line">
            <a:avLst/>
          </a:prstGeom>
          <a:ln w="28575" cap="flat" cmpd="sng">
            <a:solidFill>
              <a:srgbClr val="6699FF"/>
            </a:solidFill>
            <a:prstDash val="solid"/>
            <a:headEnd type="none" w="med" len="med"/>
            <a:tailEnd type="none" w="med" len="med"/>
          </a:ln>
        </p:spPr>
      </p:sp>
      <p:sp>
        <p:nvSpPr>
          <p:cNvPr id="44042" name="直接连接符 44041"/>
          <p:cNvSpPr/>
          <p:nvPr/>
        </p:nvSpPr>
        <p:spPr>
          <a:xfrm flipV="1">
            <a:off x="5173663" y="3244850"/>
            <a:ext cx="1228725" cy="422275"/>
          </a:xfrm>
          <a:prstGeom prst="line">
            <a:avLst/>
          </a:prstGeom>
          <a:ln w="28575" cap="flat" cmpd="sng">
            <a:solidFill>
              <a:srgbClr val="6699FF"/>
            </a:solidFill>
            <a:prstDash val="solid"/>
            <a:headEnd type="none" w="med" len="med"/>
            <a:tailEnd type="none" w="med" len="med"/>
          </a:ln>
        </p:spPr>
      </p:sp>
      <p:sp>
        <p:nvSpPr>
          <p:cNvPr id="44043" name="直接连接符 44042"/>
          <p:cNvSpPr/>
          <p:nvPr/>
        </p:nvSpPr>
        <p:spPr>
          <a:xfrm flipV="1">
            <a:off x="6899275" y="2635250"/>
            <a:ext cx="995363" cy="396875"/>
          </a:xfrm>
          <a:prstGeom prst="line">
            <a:avLst/>
          </a:prstGeom>
          <a:ln w="28575" cap="flat" cmpd="sng">
            <a:solidFill>
              <a:srgbClr val="6699FF"/>
            </a:solidFill>
            <a:prstDash val="solid"/>
            <a:headEnd type="none" w="med" len="med"/>
            <a:tailEnd type="none" w="med" len="med"/>
          </a:ln>
        </p:spPr>
      </p:sp>
      <p:sp>
        <p:nvSpPr>
          <p:cNvPr id="44044" name="直接连接符 44043"/>
          <p:cNvSpPr/>
          <p:nvPr/>
        </p:nvSpPr>
        <p:spPr>
          <a:xfrm flipV="1">
            <a:off x="5146675" y="1919288"/>
            <a:ext cx="1230313" cy="425450"/>
          </a:xfrm>
          <a:prstGeom prst="line">
            <a:avLst/>
          </a:prstGeom>
          <a:ln w="28575" cap="flat" cmpd="sng">
            <a:solidFill>
              <a:schemeClr val="tx1"/>
            </a:solidFill>
            <a:prstDash val="solid"/>
            <a:headEnd type="none" w="med" len="med"/>
            <a:tailEnd type="none" w="med" len="med"/>
          </a:ln>
        </p:spPr>
      </p:sp>
      <p:sp>
        <p:nvSpPr>
          <p:cNvPr id="44045" name="直接连接符 44044"/>
          <p:cNvSpPr/>
          <p:nvPr/>
        </p:nvSpPr>
        <p:spPr>
          <a:xfrm>
            <a:off x="5121275" y="2608263"/>
            <a:ext cx="1203325" cy="477837"/>
          </a:xfrm>
          <a:prstGeom prst="line">
            <a:avLst/>
          </a:prstGeom>
          <a:ln w="28575" cap="flat" cmpd="sng">
            <a:solidFill>
              <a:schemeClr val="tx1"/>
            </a:solidFill>
            <a:prstDash val="solid"/>
            <a:headEnd type="none" w="med" len="med"/>
            <a:tailEnd type="none" w="med" len="med"/>
          </a:ln>
        </p:spPr>
      </p:sp>
      <p:sp>
        <p:nvSpPr>
          <p:cNvPr id="44046" name="直接连接符 44045"/>
          <p:cNvSpPr/>
          <p:nvPr/>
        </p:nvSpPr>
        <p:spPr>
          <a:xfrm>
            <a:off x="3184525" y="1365250"/>
            <a:ext cx="1492250" cy="979488"/>
          </a:xfrm>
          <a:prstGeom prst="line">
            <a:avLst/>
          </a:prstGeom>
          <a:ln w="28575" cap="flat" cmpd="sng">
            <a:solidFill>
              <a:srgbClr val="6699FF"/>
            </a:solidFill>
            <a:prstDash val="solid"/>
            <a:headEnd type="none" w="med" len="med"/>
            <a:tailEnd type="none" w="med" len="med"/>
          </a:ln>
        </p:spPr>
      </p:sp>
      <p:sp>
        <p:nvSpPr>
          <p:cNvPr id="44047" name="直接连接符 44046"/>
          <p:cNvSpPr/>
          <p:nvPr/>
        </p:nvSpPr>
        <p:spPr>
          <a:xfrm>
            <a:off x="3132138" y="1497013"/>
            <a:ext cx="1544637" cy="2038350"/>
          </a:xfrm>
          <a:prstGeom prst="line">
            <a:avLst/>
          </a:prstGeom>
          <a:ln w="28575" cap="flat" cmpd="sng">
            <a:solidFill>
              <a:srgbClr val="6699FF"/>
            </a:solidFill>
            <a:prstDash val="solid"/>
            <a:headEnd type="none" w="med" len="med"/>
            <a:tailEnd type="none" w="med" len="med"/>
          </a:ln>
        </p:spPr>
      </p:sp>
      <p:sp>
        <p:nvSpPr>
          <p:cNvPr id="44048" name="直接连接符 44047"/>
          <p:cNvSpPr/>
          <p:nvPr/>
        </p:nvSpPr>
        <p:spPr>
          <a:xfrm flipV="1">
            <a:off x="3184525" y="1365250"/>
            <a:ext cx="1439863" cy="973138"/>
          </a:xfrm>
          <a:prstGeom prst="line">
            <a:avLst/>
          </a:prstGeom>
          <a:ln w="28575" cap="flat" cmpd="sng">
            <a:solidFill>
              <a:srgbClr val="6699FF"/>
            </a:solidFill>
            <a:prstDash val="solid"/>
            <a:headEnd type="none" w="med" len="med"/>
            <a:tailEnd type="none" w="med" len="med"/>
          </a:ln>
        </p:spPr>
      </p:sp>
      <p:sp>
        <p:nvSpPr>
          <p:cNvPr id="44049" name="直接连接符 44048"/>
          <p:cNvSpPr/>
          <p:nvPr/>
        </p:nvSpPr>
        <p:spPr>
          <a:xfrm>
            <a:off x="3209925" y="2662238"/>
            <a:ext cx="1439863" cy="979487"/>
          </a:xfrm>
          <a:prstGeom prst="line">
            <a:avLst/>
          </a:prstGeom>
          <a:ln w="28575" cap="flat" cmpd="sng">
            <a:solidFill>
              <a:srgbClr val="6699FF"/>
            </a:solidFill>
            <a:prstDash val="solid"/>
            <a:headEnd type="none" w="med" len="med"/>
            <a:tailEnd type="none" w="med" len="med"/>
          </a:ln>
        </p:spPr>
      </p:sp>
      <p:sp>
        <p:nvSpPr>
          <p:cNvPr id="44050" name="直接连接符 44049"/>
          <p:cNvSpPr/>
          <p:nvPr/>
        </p:nvSpPr>
        <p:spPr>
          <a:xfrm flipV="1">
            <a:off x="3157538" y="1463675"/>
            <a:ext cx="1598612" cy="2019300"/>
          </a:xfrm>
          <a:prstGeom prst="line">
            <a:avLst/>
          </a:prstGeom>
          <a:ln w="28575" cap="flat" cmpd="sng">
            <a:solidFill>
              <a:srgbClr val="6699FF"/>
            </a:solidFill>
            <a:prstDash val="solid"/>
            <a:headEnd type="none" w="med" len="med"/>
            <a:tailEnd type="none" w="med" len="med"/>
          </a:ln>
        </p:spPr>
      </p:sp>
      <p:sp>
        <p:nvSpPr>
          <p:cNvPr id="44051" name="直接连接符 44050"/>
          <p:cNvSpPr/>
          <p:nvPr/>
        </p:nvSpPr>
        <p:spPr>
          <a:xfrm flipV="1">
            <a:off x="3263900" y="2582863"/>
            <a:ext cx="1412875" cy="1025525"/>
          </a:xfrm>
          <a:prstGeom prst="line">
            <a:avLst/>
          </a:prstGeom>
          <a:ln w="28575" cap="flat" cmpd="sng">
            <a:solidFill>
              <a:srgbClr val="6699FF"/>
            </a:solidFill>
            <a:prstDash val="solid"/>
            <a:headEnd type="none" w="med" len="med"/>
            <a:tailEnd type="none" w="med" len="med"/>
          </a:ln>
        </p:spPr>
      </p:sp>
      <p:sp>
        <p:nvSpPr>
          <p:cNvPr id="44052" name="直接连接符 44051"/>
          <p:cNvSpPr/>
          <p:nvPr/>
        </p:nvSpPr>
        <p:spPr>
          <a:xfrm>
            <a:off x="5094288" y="1417638"/>
            <a:ext cx="1387475" cy="1474787"/>
          </a:xfrm>
          <a:prstGeom prst="line">
            <a:avLst/>
          </a:prstGeom>
          <a:ln w="28575" cap="flat" cmpd="sng">
            <a:solidFill>
              <a:srgbClr val="6699FF"/>
            </a:solidFill>
            <a:prstDash val="solid"/>
            <a:headEnd type="none" w="med" len="med"/>
            <a:tailEnd type="none" w="med" len="med"/>
          </a:ln>
        </p:spPr>
      </p:sp>
      <p:sp>
        <p:nvSpPr>
          <p:cNvPr id="44053" name="直接连接符 44052"/>
          <p:cNvSpPr/>
          <p:nvPr/>
        </p:nvSpPr>
        <p:spPr>
          <a:xfrm flipV="1">
            <a:off x="5121275" y="2078038"/>
            <a:ext cx="1335088" cy="1430337"/>
          </a:xfrm>
          <a:prstGeom prst="line">
            <a:avLst/>
          </a:prstGeom>
          <a:ln w="28575" cap="flat" cmpd="sng">
            <a:solidFill>
              <a:srgbClr val="6699FF"/>
            </a:solidFill>
            <a:prstDash val="solid"/>
            <a:headEnd type="none" w="med" len="med"/>
            <a:tailEnd type="none" w="med" len="med"/>
          </a:ln>
        </p:spPr>
      </p:sp>
      <p:sp>
        <p:nvSpPr>
          <p:cNvPr id="44054" name="文本框 44053"/>
          <p:cNvSpPr txBox="1"/>
          <p:nvPr/>
        </p:nvSpPr>
        <p:spPr>
          <a:xfrm>
            <a:off x="1912938" y="16764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44055" name="文本框 44054"/>
          <p:cNvSpPr txBox="1"/>
          <p:nvPr/>
        </p:nvSpPr>
        <p:spPr>
          <a:xfrm>
            <a:off x="2006600" y="2289175"/>
            <a:ext cx="296863"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44056" name="文本框 44055"/>
          <p:cNvSpPr txBox="1"/>
          <p:nvPr/>
        </p:nvSpPr>
        <p:spPr>
          <a:xfrm>
            <a:off x="1912938" y="31242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a:t>
            </a:r>
            <a:endParaRPr lang="en-US" altLang="zh-CN" sz="1600">
              <a:latin typeface="Times New Roman" panose="02020603050405020304" pitchFamily="18" charset="0"/>
            </a:endParaRPr>
          </a:p>
        </p:txBody>
      </p:sp>
      <p:sp>
        <p:nvSpPr>
          <p:cNvPr id="44057" name="文本框 44056"/>
          <p:cNvSpPr txBox="1"/>
          <p:nvPr/>
        </p:nvSpPr>
        <p:spPr>
          <a:xfrm>
            <a:off x="3429000" y="990600"/>
            <a:ext cx="296863"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44058" name="文本框 44057"/>
          <p:cNvSpPr txBox="1"/>
          <p:nvPr/>
        </p:nvSpPr>
        <p:spPr>
          <a:xfrm>
            <a:off x="3436938" y="1371600"/>
            <a:ext cx="296862"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14</a:t>
            </a:r>
            <a:endParaRPr lang="en-US" altLang="zh-CN" sz="1600">
              <a:latin typeface="Times New Roman" panose="02020603050405020304" pitchFamily="18" charset="0"/>
            </a:endParaRPr>
          </a:p>
        </p:txBody>
      </p:sp>
      <p:sp>
        <p:nvSpPr>
          <p:cNvPr id="44059" name="文本框 44058"/>
          <p:cNvSpPr txBox="1"/>
          <p:nvPr/>
        </p:nvSpPr>
        <p:spPr>
          <a:xfrm>
            <a:off x="2971800" y="1676400"/>
            <a:ext cx="296863"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44060" name="文本框 44059"/>
          <p:cNvSpPr txBox="1"/>
          <p:nvPr/>
        </p:nvSpPr>
        <p:spPr>
          <a:xfrm>
            <a:off x="3200400" y="1985963"/>
            <a:ext cx="296863"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44061" name="文本框 44060"/>
          <p:cNvSpPr txBox="1"/>
          <p:nvPr/>
        </p:nvSpPr>
        <p:spPr>
          <a:xfrm>
            <a:off x="3411538" y="22860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44062" name="文本框 44061"/>
          <p:cNvSpPr txBox="1"/>
          <p:nvPr/>
        </p:nvSpPr>
        <p:spPr>
          <a:xfrm>
            <a:off x="3208338" y="28241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4</a:t>
            </a:r>
            <a:endParaRPr lang="en-US" altLang="zh-CN" sz="1600">
              <a:latin typeface="Times New Roman" panose="02020603050405020304" pitchFamily="18" charset="0"/>
            </a:endParaRPr>
          </a:p>
        </p:txBody>
      </p:sp>
      <p:sp>
        <p:nvSpPr>
          <p:cNvPr id="44063" name="文本框 44062"/>
          <p:cNvSpPr txBox="1"/>
          <p:nvPr/>
        </p:nvSpPr>
        <p:spPr>
          <a:xfrm>
            <a:off x="3124200" y="3076575"/>
            <a:ext cx="296863" cy="300038"/>
          </a:xfrm>
          <a:prstGeom prst="rect">
            <a:avLst/>
          </a:prstGeom>
          <a:noFill/>
          <a:ln w="9525">
            <a:noFill/>
          </a:ln>
        </p:spPr>
        <p:txBody>
          <a:bodyPr lIns="0" tIns="0" rIns="0" bIns="0"/>
          <a:p>
            <a:pPr algn="just" eaLnBrk="0" hangingPunct="0"/>
            <a:r>
              <a:rPr lang="en-US" altLang="zh-CN" sz="1600">
                <a:latin typeface="Times New Roman" panose="02020603050405020304" pitchFamily="18" charset="0"/>
              </a:rPr>
              <a:t>13</a:t>
            </a:r>
            <a:endParaRPr lang="en-US" altLang="zh-CN" sz="1600">
              <a:latin typeface="Times New Roman" panose="02020603050405020304" pitchFamily="18" charset="0"/>
            </a:endParaRPr>
          </a:p>
        </p:txBody>
      </p:sp>
      <p:sp>
        <p:nvSpPr>
          <p:cNvPr id="44064" name="文本框 44063"/>
          <p:cNvSpPr txBox="1"/>
          <p:nvPr/>
        </p:nvSpPr>
        <p:spPr>
          <a:xfrm>
            <a:off x="3513138" y="38147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11</a:t>
            </a:r>
            <a:endParaRPr lang="en-US" altLang="zh-CN" sz="1600">
              <a:latin typeface="Times New Roman" panose="02020603050405020304" pitchFamily="18" charset="0"/>
            </a:endParaRPr>
          </a:p>
        </p:txBody>
      </p:sp>
      <p:sp>
        <p:nvSpPr>
          <p:cNvPr id="44065" name="文本框 44064"/>
          <p:cNvSpPr txBox="1"/>
          <p:nvPr/>
        </p:nvSpPr>
        <p:spPr>
          <a:xfrm>
            <a:off x="3513138" y="3429000"/>
            <a:ext cx="296862"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44066" name="文本框 44065"/>
          <p:cNvSpPr txBox="1"/>
          <p:nvPr/>
        </p:nvSpPr>
        <p:spPr>
          <a:xfrm>
            <a:off x="5638800" y="1223963"/>
            <a:ext cx="296863"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3</a:t>
            </a:r>
            <a:endParaRPr lang="en-US" altLang="zh-CN" sz="1600">
              <a:latin typeface="Times New Roman" panose="02020603050405020304" pitchFamily="18" charset="0"/>
            </a:endParaRPr>
          </a:p>
        </p:txBody>
      </p:sp>
      <p:sp>
        <p:nvSpPr>
          <p:cNvPr id="44067" name="文本框 44066"/>
          <p:cNvSpPr txBox="1"/>
          <p:nvPr/>
        </p:nvSpPr>
        <p:spPr>
          <a:xfrm>
            <a:off x="5418138" y="16049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9</a:t>
            </a:r>
            <a:endParaRPr lang="en-US" altLang="zh-CN" sz="1600">
              <a:latin typeface="Times New Roman" panose="02020603050405020304" pitchFamily="18" charset="0"/>
            </a:endParaRPr>
          </a:p>
        </p:txBody>
      </p:sp>
      <p:sp>
        <p:nvSpPr>
          <p:cNvPr id="44068" name="文本框 44067"/>
          <p:cNvSpPr txBox="1"/>
          <p:nvPr/>
        </p:nvSpPr>
        <p:spPr>
          <a:xfrm>
            <a:off x="5278438" y="19812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44069" name="文本框 44068"/>
          <p:cNvSpPr txBox="1"/>
          <p:nvPr/>
        </p:nvSpPr>
        <p:spPr>
          <a:xfrm>
            <a:off x="5278438" y="2749550"/>
            <a:ext cx="296862" cy="29845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44070" name="文本框 44069"/>
          <p:cNvSpPr txBox="1"/>
          <p:nvPr/>
        </p:nvSpPr>
        <p:spPr>
          <a:xfrm>
            <a:off x="5418138" y="31035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8</a:t>
            </a:r>
            <a:endParaRPr lang="en-US" altLang="zh-CN" sz="1600">
              <a:latin typeface="Times New Roman" panose="02020603050405020304" pitchFamily="18" charset="0"/>
            </a:endParaRPr>
          </a:p>
        </p:txBody>
      </p:sp>
      <p:sp>
        <p:nvSpPr>
          <p:cNvPr id="44071" name="文本框 44070"/>
          <p:cNvSpPr txBox="1"/>
          <p:nvPr/>
        </p:nvSpPr>
        <p:spPr>
          <a:xfrm>
            <a:off x="5562600" y="3505200"/>
            <a:ext cx="296863" cy="29845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44072" name="文本框 44071"/>
          <p:cNvSpPr txBox="1"/>
          <p:nvPr/>
        </p:nvSpPr>
        <p:spPr>
          <a:xfrm>
            <a:off x="7240588" y="19050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44073" name="文本框 44072"/>
          <p:cNvSpPr txBox="1"/>
          <p:nvPr/>
        </p:nvSpPr>
        <p:spPr>
          <a:xfrm>
            <a:off x="7232650" y="2898775"/>
            <a:ext cx="296863"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44074" name="椭圆 44073"/>
          <p:cNvSpPr/>
          <p:nvPr/>
        </p:nvSpPr>
        <p:spPr>
          <a:xfrm>
            <a:off x="4624388" y="946150"/>
            <a:ext cx="549275" cy="557213"/>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C</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44075" name="椭圆 44074"/>
          <p:cNvSpPr/>
          <p:nvPr/>
        </p:nvSpPr>
        <p:spPr>
          <a:xfrm>
            <a:off x="4649788" y="3457575"/>
            <a:ext cx="549275" cy="555625"/>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C</a:t>
            </a:r>
            <a:r>
              <a:rPr lang="en-US" altLang="zh-CN" sz="2400" baseline="-25000">
                <a:latin typeface="Times New Roman" panose="02020603050405020304" pitchFamily="18" charset="0"/>
              </a:rPr>
              <a:t>3</a:t>
            </a:r>
            <a:endParaRPr lang="en-US" altLang="zh-CN" sz="2400">
              <a:latin typeface="Times New Roman" panose="02020603050405020304" pitchFamily="18" charset="0"/>
            </a:endParaRPr>
          </a:p>
        </p:txBody>
      </p:sp>
      <p:sp>
        <p:nvSpPr>
          <p:cNvPr id="44076" name="椭圆 44075"/>
          <p:cNvSpPr/>
          <p:nvPr/>
        </p:nvSpPr>
        <p:spPr>
          <a:xfrm>
            <a:off x="6364288" y="1582738"/>
            <a:ext cx="549275" cy="555625"/>
          </a:xfrm>
          <a:prstGeom prst="ellipse">
            <a:avLst/>
          </a:prstGeom>
          <a:solidFill>
            <a:srgbClr val="CC9900"/>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D</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44077" name="椭圆 44076"/>
          <p:cNvSpPr/>
          <p:nvPr/>
        </p:nvSpPr>
        <p:spPr>
          <a:xfrm>
            <a:off x="1143000" y="2217738"/>
            <a:ext cx="549275" cy="557212"/>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800">
                <a:latin typeface="Times New Roman" panose="02020603050405020304" pitchFamily="18" charset="0"/>
              </a:rPr>
              <a:t>A</a:t>
            </a:r>
            <a:endParaRPr lang="en-US" altLang="zh-CN" sz="2800">
              <a:latin typeface="Times New Roman" panose="02020603050405020304" pitchFamily="18" charset="0"/>
            </a:endParaRPr>
          </a:p>
        </p:txBody>
      </p:sp>
      <p:sp>
        <p:nvSpPr>
          <p:cNvPr id="44078" name="椭圆 44077"/>
          <p:cNvSpPr/>
          <p:nvPr/>
        </p:nvSpPr>
        <p:spPr>
          <a:xfrm>
            <a:off x="2681288" y="987425"/>
            <a:ext cx="549275" cy="555625"/>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B</a:t>
            </a:r>
            <a:r>
              <a:rPr lang="en-US" altLang="zh-CN" sz="2400" baseline="-25000">
                <a:latin typeface="Times New Roman" panose="02020603050405020304" pitchFamily="18" charset="0"/>
              </a:rPr>
              <a:t>1</a:t>
            </a:r>
            <a:endParaRPr lang="en-US" altLang="zh-CN" sz="2400">
              <a:latin typeface="Times New Roman" panose="02020603050405020304" pitchFamily="18" charset="0"/>
            </a:endParaRPr>
          </a:p>
        </p:txBody>
      </p:sp>
      <p:sp>
        <p:nvSpPr>
          <p:cNvPr id="44079" name="椭圆 44078"/>
          <p:cNvSpPr/>
          <p:nvPr/>
        </p:nvSpPr>
        <p:spPr>
          <a:xfrm>
            <a:off x="2701925" y="3448050"/>
            <a:ext cx="549275" cy="557213"/>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B</a:t>
            </a:r>
            <a:r>
              <a:rPr lang="en-US" altLang="zh-CN" sz="2400" baseline="-25000">
                <a:latin typeface="Times New Roman" panose="02020603050405020304" pitchFamily="18" charset="0"/>
              </a:rPr>
              <a:t>3</a:t>
            </a:r>
            <a:endParaRPr lang="en-US" altLang="zh-CN" sz="2400">
              <a:latin typeface="Times New Roman" panose="02020603050405020304" pitchFamily="18" charset="0"/>
            </a:endParaRPr>
          </a:p>
        </p:txBody>
      </p:sp>
      <p:sp>
        <p:nvSpPr>
          <p:cNvPr id="44080" name="椭圆 44079"/>
          <p:cNvSpPr/>
          <p:nvPr/>
        </p:nvSpPr>
        <p:spPr>
          <a:xfrm>
            <a:off x="2701925" y="2217738"/>
            <a:ext cx="549275" cy="557212"/>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B</a:t>
            </a:r>
            <a:r>
              <a:rPr lang="en-US" altLang="zh-CN" sz="2400" baseline="-25000">
                <a:latin typeface="Times New Roman" panose="02020603050405020304" pitchFamily="18" charset="0"/>
              </a:rPr>
              <a:t>2</a:t>
            </a:r>
            <a:endParaRPr lang="en-US" altLang="zh-CN" sz="2400">
              <a:latin typeface="Times New Roman" panose="02020603050405020304" pitchFamily="18" charset="0"/>
            </a:endParaRPr>
          </a:p>
        </p:txBody>
      </p:sp>
      <p:sp>
        <p:nvSpPr>
          <p:cNvPr id="44081" name="椭圆 44080"/>
          <p:cNvSpPr/>
          <p:nvPr/>
        </p:nvSpPr>
        <p:spPr>
          <a:xfrm>
            <a:off x="6376988" y="2847975"/>
            <a:ext cx="549275" cy="555625"/>
          </a:xfrm>
          <a:prstGeom prst="ellipse">
            <a:avLst/>
          </a:prstGeom>
          <a:solidFill>
            <a:srgbClr val="CC9900"/>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D</a:t>
            </a:r>
            <a:r>
              <a:rPr lang="en-US" altLang="zh-CN" sz="2400" baseline="-25000">
                <a:solidFill>
                  <a:schemeClr val="bg1"/>
                </a:solidFill>
                <a:latin typeface="Times New Roman" panose="02020603050405020304" pitchFamily="18" charset="0"/>
              </a:rPr>
              <a:t>2</a:t>
            </a:r>
            <a:endParaRPr lang="en-US" altLang="zh-CN" sz="2400">
              <a:solidFill>
                <a:schemeClr val="bg1"/>
              </a:solidFill>
              <a:latin typeface="Times New Roman" panose="02020603050405020304" pitchFamily="18" charset="0"/>
            </a:endParaRPr>
          </a:p>
        </p:txBody>
      </p:sp>
      <p:sp>
        <p:nvSpPr>
          <p:cNvPr id="44082" name="椭圆 44081"/>
          <p:cNvSpPr/>
          <p:nvPr/>
        </p:nvSpPr>
        <p:spPr>
          <a:xfrm>
            <a:off x="7832725" y="2209800"/>
            <a:ext cx="549275" cy="555625"/>
          </a:xfrm>
          <a:prstGeom prst="ellipse">
            <a:avLst/>
          </a:prstGeom>
          <a:solidFill>
            <a:srgbClr val="CC9900"/>
          </a:solidFill>
          <a:ln w="28575" cap="flat" cmpd="sng">
            <a:solidFill>
              <a:schemeClr val="tx2"/>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E</a:t>
            </a:r>
            <a:endParaRPr lang="en-US" altLang="zh-CN" sz="2400">
              <a:solidFill>
                <a:schemeClr val="bg1"/>
              </a:solidFill>
              <a:latin typeface="Times New Roman" panose="02020603050405020304" pitchFamily="18" charset="0"/>
            </a:endParaRPr>
          </a:p>
        </p:txBody>
      </p:sp>
      <p:sp>
        <p:nvSpPr>
          <p:cNvPr id="44083" name="椭圆 44082"/>
          <p:cNvSpPr/>
          <p:nvPr/>
        </p:nvSpPr>
        <p:spPr>
          <a:xfrm>
            <a:off x="4624388" y="2185988"/>
            <a:ext cx="549275" cy="555625"/>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C</a:t>
            </a:r>
            <a:r>
              <a:rPr lang="en-US" altLang="zh-CN" sz="2400" baseline="-25000">
                <a:solidFill>
                  <a:schemeClr val="bg1"/>
                </a:solidFill>
                <a:latin typeface="Times New Roman" panose="02020603050405020304" pitchFamily="18" charset="0"/>
              </a:rPr>
              <a:t>2</a:t>
            </a:r>
            <a:endParaRPr lang="en-US" altLang="zh-CN" sz="2400">
              <a:solidFill>
                <a:schemeClr val="bg1"/>
              </a:solidFill>
              <a:latin typeface="Times New Roman" panose="02020603050405020304" pitchFamily="18" charset="0"/>
            </a:endParaRPr>
          </a:p>
        </p:txBody>
      </p:sp>
      <p:sp>
        <p:nvSpPr>
          <p:cNvPr id="44084" name="文本框 44083"/>
          <p:cNvSpPr txBox="1"/>
          <p:nvPr/>
        </p:nvSpPr>
        <p:spPr>
          <a:xfrm>
            <a:off x="6172200" y="3505200"/>
            <a:ext cx="10668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a:solidFill>
                  <a:schemeClr val="bg1"/>
                </a:solidFill>
                <a:latin typeface="Times New Roman" panose="02020603050405020304" pitchFamily="18" charset="0"/>
              </a:rPr>
              <a:t>f</a:t>
            </a:r>
            <a:r>
              <a:rPr lang="en-US" altLang="zh-CN" sz="2000" baseline="-25000">
                <a:solidFill>
                  <a:schemeClr val="bg1"/>
                </a:solidFill>
                <a:latin typeface="Times New Roman" panose="02020603050405020304" pitchFamily="18" charset="0"/>
              </a:rPr>
              <a:t>4</a:t>
            </a:r>
            <a:r>
              <a:rPr lang="en-US" altLang="zh-CN" sz="2000">
                <a:solidFill>
                  <a:schemeClr val="bg1"/>
                </a:solidFill>
                <a:latin typeface="Times New Roman" panose="02020603050405020304" pitchFamily="18" charset="0"/>
              </a:rPr>
              <a:t>(D</a:t>
            </a:r>
            <a:r>
              <a:rPr lang="en-US" altLang="zh-CN" sz="2000" baseline="-25000">
                <a:solidFill>
                  <a:schemeClr val="bg1"/>
                </a:solidFill>
                <a:latin typeface="Times New Roman" panose="02020603050405020304" pitchFamily="18" charset="0"/>
              </a:rPr>
              <a:t>2</a:t>
            </a:r>
            <a:r>
              <a:rPr lang="en-US" altLang="zh-CN" sz="2000">
                <a:solidFill>
                  <a:schemeClr val="bg1"/>
                </a:solidFill>
                <a:latin typeface="Times New Roman" panose="02020603050405020304" pitchFamily="18" charset="0"/>
              </a:rPr>
              <a:t>)=2</a:t>
            </a:r>
            <a:endParaRPr lang="en-US" altLang="zh-CN" sz="2000">
              <a:solidFill>
                <a:schemeClr val="bg1"/>
              </a:solidFill>
              <a:latin typeface="Times New Roman" panose="02020603050405020304" pitchFamily="18" charset="0"/>
            </a:endParaRPr>
          </a:p>
        </p:txBody>
      </p:sp>
      <p:sp>
        <p:nvSpPr>
          <p:cNvPr id="44085" name="文本框 44084"/>
          <p:cNvSpPr txBox="1"/>
          <p:nvPr/>
        </p:nvSpPr>
        <p:spPr>
          <a:xfrm>
            <a:off x="7643813" y="1652588"/>
            <a:ext cx="9906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a:solidFill>
                  <a:schemeClr val="bg1"/>
                </a:solidFill>
                <a:latin typeface="Times New Roman" panose="02020603050405020304" pitchFamily="18" charset="0"/>
              </a:rPr>
              <a:t>f</a:t>
            </a:r>
            <a:r>
              <a:rPr lang="en-US" altLang="zh-CN" sz="2000" baseline="-25000">
                <a:solidFill>
                  <a:schemeClr val="bg1"/>
                </a:solidFill>
                <a:latin typeface="Times New Roman" panose="02020603050405020304" pitchFamily="18" charset="0"/>
              </a:rPr>
              <a:t>5</a:t>
            </a:r>
            <a:r>
              <a:rPr lang="en-US" altLang="zh-CN" sz="2000">
                <a:solidFill>
                  <a:schemeClr val="bg1"/>
                </a:solidFill>
                <a:latin typeface="Times New Roman" panose="02020603050405020304" pitchFamily="18" charset="0"/>
              </a:rPr>
              <a:t>(E)=0</a:t>
            </a:r>
            <a:endParaRPr lang="en-US" altLang="zh-CN" sz="2000">
              <a:solidFill>
                <a:schemeClr val="bg1"/>
              </a:solidFill>
              <a:latin typeface="Times New Roman" panose="02020603050405020304" pitchFamily="18" charset="0"/>
            </a:endParaRPr>
          </a:p>
        </p:txBody>
      </p:sp>
      <p:sp>
        <p:nvSpPr>
          <p:cNvPr id="44086" name="文本框 44085"/>
          <p:cNvSpPr txBox="1"/>
          <p:nvPr/>
        </p:nvSpPr>
        <p:spPr>
          <a:xfrm>
            <a:off x="4267200" y="1676400"/>
            <a:ext cx="11430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a:solidFill>
                  <a:schemeClr val="bg1"/>
                </a:solidFill>
                <a:latin typeface="Times New Roman" panose="02020603050405020304" pitchFamily="18" charset="0"/>
              </a:rPr>
              <a:t>f</a:t>
            </a:r>
            <a:r>
              <a:rPr lang="en-US" altLang="zh-CN" sz="2000" baseline="-25000">
                <a:solidFill>
                  <a:schemeClr val="bg1"/>
                </a:solidFill>
                <a:latin typeface="Times New Roman" panose="02020603050405020304" pitchFamily="18" charset="0"/>
              </a:rPr>
              <a:t>3</a:t>
            </a:r>
            <a:r>
              <a:rPr lang="en-US" altLang="zh-CN" sz="2000">
                <a:solidFill>
                  <a:schemeClr val="bg1"/>
                </a:solidFill>
                <a:latin typeface="Times New Roman" panose="02020603050405020304" pitchFamily="18" charset="0"/>
              </a:rPr>
              <a:t>(C</a:t>
            </a:r>
            <a:r>
              <a:rPr lang="en-US" altLang="zh-CN" sz="2000" baseline="-25000">
                <a:solidFill>
                  <a:schemeClr val="bg1"/>
                </a:solidFill>
                <a:latin typeface="Times New Roman" panose="02020603050405020304" pitchFamily="18" charset="0"/>
              </a:rPr>
              <a:t>2</a:t>
            </a:r>
            <a:r>
              <a:rPr lang="en-US" altLang="zh-CN" sz="2000">
                <a:solidFill>
                  <a:schemeClr val="bg1"/>
                </a:solidFill>
                <a:latin typeface="Times New Roman" panose="02020603050405020304" pitchFamily="18" charset="0"/>
              </a:rPr>
              <a:t>)=7</a:t>
            </a:r>
            <a:endParaRPr lang="en-US" altLang="zh-CN" sz="2000">
              <a:solidFill>
                <a:schemeClr val="bg1"/>
              </a:solidFill>
              <a:latin typeface="Times New Roman" panose="02020603050405020304" pitchFamily="18" charset="0"/>
            </a:endParaRPr>
          </a:p>
        </p:txBody>
      </p:sp>
      <p:sp>
        <p:nvSpPr>
          <p:cNvPr id="44087" name="文本框 44086"/>
          <p:cNvSpPr txBox="1"/>
          <p:nvPr/>
        </p:nvSpPr>
        <p:spPr>
          <a:xfrm>
            <a:off x="6172200" y="1066800"/>
            <a:ext cx="10668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a:solidFill>
                  <a:schemeClr val="bg1"/>
                </a:solidFill>
                <a:latin typeface="Times New Roman" panose="02020603050405020304" pitchFamily="18" charset="0"/>
              </a:rPr>
              <a:t>f</a:t>
            </a:r>
            <a:r>
              <a:rPr lang="en-US" altLang="zh-CN" sz="2000" baseline="-25000">
                <a:solidFill>
                  <a:schemeClr val="bg1"/>
                </a:solidFill>
                <a:latin typeface="Times New Roman" panose="02020603050405020304" pitchFamily="18" charset="0"/>
              </a:rPr>
              <a:t>4</a:t>
            </a:r>
            <a:r>
              <a:rPr lang="en-US" altLang="zh-CN" sz="2000">
                <a:solidFill>
                  <a:schemeClr val="bg1"/>
                </a:solidFill>
                <a:latin typeface="Times New Roman" panose="02020603050405020304" pitchFamily="18" charset="0"/>
              </a:rPr>
              <a:t>(D</a:t>
            </a:r>
            <a:r>
              <a:rPr lang="en-US" altLang="zh-CN" sz="2000" baseline="-25000">
                <a:solidFill>
                  <a:schemeClr val="bg1"/>
                </a:solidFill>
                <a:latin typeface="Times New Roman" panose="02020603050405020304" pitchFamily="18" charset="0"/>
              </a:rPr>
              <a:t>1</a:t>
            </a:r>
            <a:r>
              <a:rPr lang="en-US" altLang="zh-CN" sz="2000">
                <a:solidFill>
                  <a:schemeClr val="bg1"/>
                </a:solidFill>
                <a:latin typeface="Times New Roman" panose="02020603050405020304" pitchFamily="18" charset="0"/>
              </a:rPr>
              <a:t>)=5</a:t>
            </a:r>
            <a:endParaRPr lang="en-US" altLang="zh-CN" sz="2000">
              <a:solidFill>
                <a:schemeClr val="bg1"/>
              </a:solidFill>
              <a:latin typeface="Times New Roman" panose="02020603050405020304" pitchFamily="18" charset="0"/>
            </a:endParaRPr>
          </a:p>
        </p:txBody>
      </p:sp>
      <p:sp>
        <p:nvSpPr>
          <p:cNvPr id="44088" name="文本框 44087"/>
          <p:cNvSpPr txBox="1"/>
          <p:nvPr/>
        </p:nvSpPr>
        <p:spPr>
          <a:xfrm>
            <a:off x="4267200" y="457200"/>
            <a:ext cx="11430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a:solidFill>
                  <a:schemeClr val="bg1"/>
                </a:solidFill>
                <a:latin typeface="Times New Roman" panose="02020603050405020304" pitchFamily="18" charset="0"/>
              </a:rPr>
              <a:t>f</a:t>
            </a:r>
            <a:r>
              <a:rPr lang="en-US" altLang="zh-CN" sz="2000" baseline="-25000">
                <a:solidFill>
                  <a:schemeClr val="bg1"/>
                </a:solidFill>
                <a:latin typeface="Times New Roman" panose="02020603050405020304" pitchFamily="18" charset="0"/>
              </a:rPr>
              <a:t>3</a:t>
            </a:r>
            <a:r>
              <a:rPr lang="en-US" altLang="zh-CN" sz="2000">
                <a:solidFill>
                  <a:schemeClr val="bg1"/>
                </a:solidFill>
                <a:latin typeface="Times New Roman" panose="02020603050405020304" pitchFamily="18" charset="0"/>
              </a:rPr>
              <a:t>(C</a:t>
            </a:r>
            <a:r>
              <a:rPr lang="en-US" altLang="zh-CN" sz="2000" baseline="-25000">
                <a:solidFill>
                  <a:schemeClr val="bg1"/>
                </a:solidFill>
                <a:latin typeface="Times New Roman" panose="02020603050405020304" pitchFamily="18" charset="0"/>
              </a:rPr>
              <a:t>1</a:t>
            </a:r>
            <a:r>
              <a:rPr lang="en-US" altLang="zh-CN" sz="2000">
                <a:solidFill>
                  <a:schemeClr val="bg1"/>
                </a:solidFill>
                <a:latin typeface="Times New Roman" panose="02020603050405020304" pitchFamily="18" charset="0"/>
              </a:rPr>
              <a:t>)=8</a:t>
            </a:r>
            <a:endParaRPr lang="en-US" altLang="zh-CN" sz="2000">
              <a:solidFill>
                <a:schemeClr val="bg1"/>
              </a:solidFill>
              <a:latin typeface="Times New Roman" panose="02020603050405020304" pitchFamily="18" charset="0"/>
            </a:endParaRPr>
          </a:p>
        </p:txBody>
      </p:sp>
      <p:graphicFrame>
        <p:nvGraphicFramePr>
          <p:cNvPr id="44089" name="对象 44088"/>
          <p:cNvGraphicFramePr/>
          <p:nvPr/>
        </p:nvGraphicFramePr>
        <p:xfrm>
          <a:off x="4488339" y="5311775"/>
          <a:ext cx="226060" cy="425450"/>
        </p:xfrm>
        <a:graphic>
          <a:graphicData uri="http://schemas.openxmlformats.org/presentationml/2006/ole">
            <mc:AlternateContent xmlns:mc="http://schemas.openxmlformats.org/markup-compatibility/2006">
              <mc:Choice xmlns:v="urn:schemas-microsoft-com:vml" Requires="v">
                <p:oleObj spid="_x0000_s3109" name="" r:id="rId1" imgW="114300" imgH="215265" progId="Equation.3">
                  <p:embed/>
                </p:oleObj>
              </mc:Choice>
              <mc:Fallback>
                <p:oleObj name="" r:id="rId1" imgW="114300" imgH="215265" progId="Equation.3">
                  <p:embed/>
                  <p:pic>
                    <p:nvPicPr>
                      <p:cNvPr id="0" name="图片 3108"/>
                      <p:cNvPicPr/>
                      <p:nvPr/>
                    </p:nvPicPr>
                    <p:blipFill>
                      <a:blip r:embed="rId2">
                        <a:clrChange>
                          <a:clrFrom>
                            <a:srgbClr val="000000"/>
                          </a:clrFrom>
                          <a:clrTo>
                            <a:srgbClr val="333399"/>
                          </a:clrTo>
                        </a:clrChange>
                      </a:blip>
                      <a:stretch>
                        <a:fillRect/>
                      </a:stretch>
                    </p:blipFill>
                    <p:spPr>
                      <a:xfrm>
                        <a:off x="4488339" y="5311775"/>
                        <a:ext cx="226060" cy="425450"/>
                      </a:xfrm>
                      <a:prstGeom prst="rect">
                        <a:avLst/>
                      </a:prstGeom>
                      <a:noFill/>
                      <a:ln w="38100">
                        <a:noFill/>
                        <a:miter/>
                      </a:ln>
                    </p:spPr>
                  </p:pic>
                </p:oleObj>
              </mc:Fallback>
            </mc:AlternateContent>
          </a:graphicData>
        </a:graphic>
      </p:graphicFrame>
      <p:graphicFrame>
        <p:nvGraphicFramePr>
          <p:cNvPr id="2" name="对象 1"/>
          <p:cNvGraphicFramePr/>
          <p:nvPr/>
        </p:nvGraphicFramePr>
        <p:xfrm>
          <a:off x="805815" y="4085590"/>
          <a:ext cx="7331710" cy="2270125"/>
        </p:xfrm>
        <a:graphic>
          <a:graphicData uri="http://schemas.openxmlformats.org/presentationml/2006/ole">
            <mc:AlternateContent xmlns:mc="http://schemas.openxmlformats.org/markup-compatibility/2006">
              <mc:Choice xmlns:v="urn:schemas-microsoft-com:vml" Requires="v">
                <p:oleObj spid="_x0000_s3" name="" r:id="rId3" imgW="6725920" imgH="2020570" progId="Equation.KSEE3">
                  <p:embed/>
                </p:oleObj>
              </mc:Choice>
              <mc:Fallback>
                <p:oleObj name="" r:id="rId3" imgW="6725920" imgH="2020570" progId="Equation.KSEE3">
                  <p:embed/>
                  <p:pic>
                    <p:nvPicPr>
                      <p:cNvPr id="0" name="图片 2"/>
                      <p:cNvPicPr/>
                      <p:nvPr/>
                    </p:nvPicPr>
                    <p:blipFill>
                      <a:blip r:embed="rId4"/>
                      <a:stretch>
                        <a:fillRect/>
                      </a:stretch>
                    </p:blipFill>
                    <p:spPr>
                      <a:xfrm>
                        <a:off x="805815" y="4085590"/>
                        <a:ext cx="7331710" cy="2270125"/>
                      </a:xfrm>
                      <a:prstGeom prst="rect">
                        <a:avLst/>
                      </a:prstGeom>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40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40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8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8" name="直接连接符 45057"/>
          <p:cNvSpPr/>
          <p:nvPr/>
        </p:nvSpPr>
        <p:spPr>
          <a:xfrm flipV="1">
            <a:off x="1612900" y="1384300"/>
            <a:ext cx="1101725" cy="954088"/>
          </a:xfrm>
          <a:prstGeom prst="line">
            <a:avLst/>
          </a:prstGeom>
          <a:ln w="28575" cap="flat" cmpd="sng">
            <a:solidFill>
              <a:srgbClr val="6699FF"/>
            </a:solidFill>
            <a:prstDash val="solid"/>
            <a:headEnd type="none" w="med" len="med"/>
            <a:tailEnd type="none" w="med" len="med"/>
          </a:ln>
        </p:spPr>
      </p:sp>
      <p:sp>
        <p:nvSpPr>
          <p:cNvPr id="45059" name="直接连接符 45058"/>
          <p:cNvSpPr/>
          <p:nvPr/>
        </p:nvSpPr>
        <p:spPr>
          <a:xfrm flipV="1">
            <a:off x="1692275" y="2495550"/>
            <a:ext cx="1022350" cy="14288"/>
          </a:xfrm>
          <a:prstGeom prst="line">
            <a:avLst/>
          </a:prstGeom>
          <a:ln w="28575" cap="flat" cmpd="sng">
            <a:solidFill>
              <a:srgbClr val="6699FF"/>
            </a:solidFill>
            <a:prstDash val="solid"/>
            <a:headEnd type="none" w="med" len="med"/>
            <a:tailEnd type="none" w="med" len="med"/>
          </a:ln>
        </p:spPr>
      </p:sp>
      <p:sp>
        <p:nvSpPr>
          <p:cNvPr id="45060" name="直接连接符 45059"/>
          <p:cNvSpPr/>
          <p:nvPr/>
        </p:nvSpPr>
        <p:spPr>
          <a:xfrm>
            <a:off x="3263900" y="2495550"/>
            <a:ext cx="1360488" cy="7938"/>
          </a:xfrm>
          <a:prstGeom prst="line">
            <a:avLst/>
          </a:prstGeom>
          <a:ln w="28575" cap="flat" cmpd="sng">
            <a:solidFill>
              <a:srgbClr val="6699FF"/>
            </a:solidFill>
            <a:prstDash val="solid"/>
            <a:headEnd type="none" w="med" len="med"/>
            <a:tailEnd type="none" w="med" len="med"/>
          </a:ln>
        </p:spPr>
      </p:sp>
      <p:sp>
        <p:nvSpPr>
          <p:cNvPr id="45061" name="直接连接符 45060"/>
          <p:cNvSpPr/>
          <p:nvPr/>
        </p:nvSpPr>
        <p:spPr>
          <a:xfrm>
            <a:off x="1612900" y="2689225"/>
            <a:ext cx="1101725" cy="919163"/>
          </a:xfrm>
          <a:prstGeom prst="line">
            <a:avLst/>
          </a:prstGeom>
          <a:ln w="28575" cap="flat" cmpd="sng">
            <a:solidFill>
              <a:srgbClr val="6699FF"/>
            </a:solidFill>
            <a:prstDash val="solid"/>
            <a:headEnd type="none" w="med" len="med"/>
            <a:tailEnd type="none" w="med" len="med"/>
          </a:ln>
        </p:spPr>
      </p:sp>
      <p:sp>
        <p:nvSpPr>
          <p:cNvPr id="45062" name="直接连接符 45061"/>
          <p:cNvSpPr/>
          <p:nvPr/>
        </p:nvSpPr>
        <p:spPr>
          <a:xfrm flipV="1">
            <a:off x="3263900" y="1206500"/>
            <a:ext cx="1333500" cy="19050"/>
          </a:xfrm>
          <a:prstGeom prst="line">
            <a:avLst/>
          </a:prstGeom>
          <a:ln w="28575" cap="flat" cmpd="sng">
            <a:solidFill>
              <a:srgbClr val="6699FF"/>
            </a:solidFill>
            <a:prstDash val="solid"/>
            <a:headEnd type="none" w="med" len="med"/>
            <a:tailEnd type="none" w="med" len="med"/>
          </a:ln>
        </p:spPr>
      </p:sp>
      <p:sp>
        <p:nvSpPr>
          <p:cNvPr id="45063" name="直接连接符 45062"/>
          <p:cNvSpPr/>
          <p:nvPr/>
        </p:nvSpPr>
        <p:spPr>
          <a:xfrm>
            <a:off x="3263900" y="3767138"/>
            <a:ext cx="1385888" cy="6350"/>
          </a:xfrm>
          <a:prstGeom prst="line">
            <a:avLst/>
          </a:prstGeom>
          <a:ln w="28575" cap="flat" cmpd="sng">
            <a:solidFill>
              <a:srgbClr val="6699FF"/>
            </a:solidFill>
            <a:prstDash val="solid"/>
            <a:headEnd type="none" w="med" len="med"/>
            <a:tailEnd type="none" w="med" len="med"/>
          </a:ln>
        </p:spPr>
      </p:sp>
      <p:sp>
        <p:nvSpPr>
          <p:cNvPr id="45064" name="直接连接符 45063"/>
          <p:cNvSpPr/>
          <p:nvPr/>
        </p:nvSpPr>
        <p:spPr>
          <a:xfrm>
            <a:off x="5173663" y="1231900"/>
            <a:ext cx="1203325" cy="528638"/>
          </a:xfrm>
          <a:prstGeom prst="line">
            <a:avLst/>
          </a:prstGeom>
          <a:ln w="28575" cap="flat" cmpd="sng">
            <a:solidFill>
              <a:srgbClr val="6699FF"/>
            </a:solidFill>
            <a:prstDash val="solid"/>
            <a:headEnd type="none" w="med" len="med"/>
            <a:tailEnd type="none" w="med" len="med"/>
          </a:ln>
        </p:spPr>
      </p:sp>
      <p:sp>
        <p:nvSpPr>
          <p:cNvPr id="45065" name="直接连接符 45064"/>
          <p:cNvSpPr/>
          <p:nvPr/>
        </p:nvSpPr>
        <p:spPr>
          <a:xfrm>
            <a:off x="6899275" y="1973263"/>
            <a:ext cx="969963" cy="450850"/>
          </a:xfrm>
          <a:prstGeom prst="line">
            <a:avLst/>
          </a:prstGeom>
          <a:ln w="28575" cap="flat" cmpd="sng">
            <a:solidFill>
              <a:srgbClr val="6699FF"/>
            </a:solidFill>
            <a:prstDash val="solid"/>
            <a:headEnd type="none" w="med" len="med"/>
            <a:tailEnd type="none" w="med" len="med"/>
          </a:ln>
        </p:spPr>
      </p:sp>
      <p:sp>
        <p:nvSpPr>
          <p:cNvPr id="45066" name="直接连接符 45065"/>
          <p:cNvSpPr/>
          <p:nvPr/>
        </p:nvSpPr>
        <p:spPr>
          <a:xfrm flipV="1">
            <a:off x="5173663" y="3244850"/>
            <a:ext cx="1228725" cy="422275"/>
          </a:xfrm>
          <a:prstGeom prst="line">
            <a:avLst/>
          </a:prstGeom>
          <a:ln w="28575" cap="flat" cmpd="sng">
            <a:solidFill>
              <a:schemeClr val="tx1"/>
            </a:solidFill>
            <a:prstDash val="solid"/>
            <a:headEnd type="none" w="med" len="med"/>
            <a:tailEnd type="none" w="med" len="med"/>
          </a:ln>
        </p:spPr>
      </p:sp>
      <p:sp>
        <p:nvSpPr>
          <p:cNvPr id="45067" name="直接连接符 45066"/>
          <p:cNvSpPr/>
          <p:nvPr/>
        </p:nvSpPr>
        <p:spPr>
          <a:xfrm flipV="1">
            <a:off x="6899275" y="2635250"/>
            <a:ext cx="995363" cy="396875"/>
          </a:xfrm>
          <a:prstGeom prst="line">
            <a:avLst/>
          </a:prstGeom>
          <a:ln w="28575" cap="flat" cmpd="sng">
            <a:solidFill>
              <a:srgbClr val="6699FF"/>
            </a:solidFill>
            <a:prstDash val="solid"/>
            <a:headEnd type="none" w="med" len="med"/>
            <a:tailEnd type="none" w="med" len="med"/>
          </a:ln>
        </p:spPr>
      </p:sp>
      <p:sp>
        <p:nvSpPr>
          <p:cNvPr id="45068" name="直接连接符 45067"/>
          <p:cNvSpPr/>
          <p:nvPr/>
        </p:nvSpPr>
        <p:spPr>
          <a:xfrm flipV="1">
            <a:off x="5146675" y="1919288"/>
            <a:ext cx="1230313" cy="425450"/>
          </a:xfrm>
          <a:prstGeom prst="line">
            <a:avLst/>
          </a:prstGeom>
          <a:ln w="28575" cap="flat" cmpd="sng">
            <a:solidFill>
              <a:srgbClr val="6699FF"/>
            </a:solidFill>
            <a:prstDash val="solid"/>
            <a:headEnd type="none" w="med" len="med"/>
            <a:tailEnd type="none" w="med" len="med"/>
          </a:ln>
        </p:spPr>
      </p:sp>
      <p:sp>
        <p:nvSpPr>
          <p:cNvPr id="45069" name="直接连接符 45068"/>
          <p:cNvSpPr/>
          <p:nvPr/>
        </p:nvSpPr>
        <p:spPr>
          <a:xfrm>
            <a:off x="5121275" y="2608263"/>
            <a:ext cx="1203325" cy="477837"/>
          </a:xfrm>
          <a:prstGeom prst="line">
            <a:avLst/>
          </a:prstGeom>
          <a:ln w="28575" cap="flat" cmpd="sng">
            <a:solidFill>
              <a:srgbClr val="6699FF"/>
            </a:solidFill>
            <a:prstDash val="solid"/>
            <a:headEnd type="none" w="med" len="med"/>
            <a:tailEnd type="none" w="med" len="med"/>
          </a:ln>
        </p:spPr>
      </p:sp>
      <p:sp>
        <p:nvSpPr>
          <p:cNvPr id="45070" name="直接连接符 45069"/>
          <p:cNvSpPr/>
          <p:nvPr/>
        </p:nvSpPr>
        <p:spPr>
          <a:xfrm>
            <a:off x="3184525" y="1365250"/>
            <a:ext cx="1492250" cy="979488"/>
          </a:xfrm>
          <a:prstGeom prst="line">
            <a:avLst/>
          </a:prstGeom>
          <a:ln w="28575" cap="flat" cmpd="sng">
            <a:solidFill>
              <a:srgbClr val="6699FF"/>
            </a:solidFill>
            <a:prstDash val="solid"/>
            <a:headEnd type="none" w="med" len="med"/>
            <a:tailEnd type="none" w="med" len="med"/>
          </a:ln>
        </p:spPr>
      </p:sp>
      <p:sp>
        <p:nvSpPr>
          <p:cNvPr id="45071" name="直接连接符 45070"/>
          <p:cNvSpPr/>
          <p:nvPr/>
        </p:nvSpPr>
        <p:spPr>
          <a:xfrm>
            <a:off x="3132138" y="1497013"/>
            <a:ext cx="1544637" cy="2038350"/>
          </a:xfrm>
          <a:prstGeom prst="line">
            <a:avLst/>
          </a:prstGeom>
          <a:ln w="28575" cap="flat" cmpd="sng">
            <a:solidFill>
              <a:srgbClr val="6699FF"/>
            </a:solidFill>
            <a:prstDash val="solid"/>
            <a:headEnd type="none" w="med" len="med"/>
            <a:tailEnd type="none" w="med" len="med"/>
          </a:ln>
        </p:spPr>
      </p:sp>
      <p:sp>
        <p:nvSpPr>
          <p:cNvPr id="45072" name="直接连接符 45071"/>
          <p:cNvSpPr/>
          <p:nvPr/>
        </p:nvSpPr>
        <p:spPr>
          <a:xfrm flipV="1">
            <a:off x="3184525" y="1365250"/>
            <a:ext cx="1439863" cy="973138"/>
          </a:xfrm>
          <a:prstGeom prst="line">
            <a:avLst/>
          </a:prstGeom>
          <a:ln w="28575" cap="flat" cmpd="sng">
            <a:solidFill>
              <a:srgbClr val="6699FF"/>
            </a:solidFill>
            <a:prstDash val="solid"/>
            <a:headEnd type="none" w="med" len="med"/>
            <a:tailEnd type="none" w="med" len="med"/>
          </a:ln>
        </p:spPr>
      </p:sp>
      <p:sp>
        <p:nvSpPr>
          <p:cNvPr id="45073" name="直接连接符 45072"/>
          <p:cNvSpPr/>
          <p:nvPr/>
        </p:nvSpPr>
        <p:spPr>
          <a:xfrm>
            <a:off x="3209925" y="2662238"/>
            <a:ext cx="1439863" cy="979487"/>
          </a:xfrm>
          <a:prstGeom prst="line">
            <a:avLst/>
          </a:prstGeom>
          <a:ln w="28575" cap="flat" cmpd="sng">
            <a:solidFill>
              <a:srgbClr val="6699FF"/>
            </a:solidFill>
            <a:prstDash val="solid"/>
            <a:headEnd type="none" w="med" len="med"/>
            <a:tailEnd type="none" w="med" len="med"/>
          </a:ln>
        </p:spPr>
      </p:sp>
      <p:sp>
        <p:nvSpPr>
          <p:cNvPr id="45074" name="直接连接符 45073"/>
          <p:cNvSpPr/>
          <p:nvPr/>
        </p:nvSpPr>
        <p:spPr>
          <a:xfrm flipV="1">
            <a:off x="3157538" y="1463675"/>
            <a:ext cx="1598612" cy="2019300"/>
          </a:xfrm>
          <a:prstGeom prst="line">
            <a:avLst/>
          </a:prstGeom>
          <a:ln w="28575" cap="flat" cmpd="sng">
            <a:solidFill>
              <a:srgbClr val="6699FF"/>
            </a:solidFill>
            <a:prstDash val="solid"/>
            <a:headEnd type="none" w="med" len="med"/>
            <a:tailEnd type="none" w="med" len="med"/>
          </a:ln>
        </p:spPr>
      </p:sp>
      <p:sp>
        <p:nvSpPr>
          <p:cNvPr id="45075" name="直接连接符 45074"/>
          <p:cNvSpPr/>
          <p:nvPr/>
        </p:nvSpPr>
        <p:spPr>
          <a:xfrm flipV="1">
            <a:off x="3263900" y="2582863"/>
            <a:ext cx="1412875" cy="1025525"/>
          </a:xfrm>
          <a:prstGeom prst="line">
            <a:avLst/>
          </a:prstGeom>
          <a:ln w="28575" cap="flat" cmpd="sng">
            <a:solidFill>
              <a:srgbClr val="6699FF"/>
            </a:solidFill>
            <a:prstDash val="solid"/>
            <a:headEnd type="none" w="med" len="med"/>
            <a:tailEnd type="none" w="med" len="med"/>
          </a:ln>
        </p:spPr>
      </p:sp>
      <p:sp>
        <p:nvSpPr>
          <p:cNvPr id="45076" name="直接连接符 45075"/>
          <p:cNvSpPr/>
          <p:nvPr/>
        </p:nvSpPr>
        <p:spPr>
          <a:xfrm>
            <a:off x="5094288" y="1417638"/>
            <a:ext cx="1387475" cy="1474787"/>
          </a:xfrm>
          <a:prstGeom prst="line">
            <a:avLst/>
          </a:prstGeom>
          <a:ln w="28575" cap="flat" cmpd="sng">
            <a:solidFill>
              <a:srgbClr val="6699FF"/>
            </a:solidFill>
            <a:prstDash val="solid"/>
            <a:headEnd type="none" w="med" len="med"/>
            <a:tailEnd type="none" w="med" len="med"/>
          </a:ln>
        </p:spPr>
      </p:sp>
      <p:sp>
        <p:nvSpPr>
          <p:cNvPr id="45077" name="直接连接符 45076"/>
          <p:cNvSpPr/>
          <p:nvPr/>
        </p:nvSpPr>
        <p:spPr>
          <a:xfrm flipV="1">
            <a:off x="5121275" y="2078038"/>
            <a:ext cx="1335088" cy="1430337"/>
          </a:xfrm>
          <a:prstGeom prst="line">
            <a:avLst/>
          </a:prstGeom>
          <a:ln w="28575" cap="flat" cmpd="sng">
            <a:solidFill>
              <a:schemeClr val="tx1"/>
            </a:solidFill>
            <a:prstDash val="solid"/>
            <a:headEnd type="none" w="med" len="med"/>
            <a:tailEnd type="none" w="med" len="med"/>
          </a:ln>
        </p:spPr>
      </p:sp>
      <p:sp>
        <p:nvSpPr>
          <p:cNvPr id="45078" name="文本框 45077"/>
          <p:cNvSpPr txBox="1"/>
          <p:nvPr/>
        </p:nvSpPr>
        <p:spPr>
          <a:xfrm>
            <a:off x="1912938" y="16764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45079" name="文本框 45078"/>
          <p:cNvSpPr txBox="1"/>
          <p:nvPr/>
        </p:nvSpPr>
        <p:spPr>
          <a:xfrm>
            <a:off x="2006600" y="2289175"/>
            <a:ext cx="296863"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45080" name="文本框 45079"/>
          <p:cNvSpPr txBox="1"/>
          <p:nvPr/>
        </p:nvSpPr>
        <p:spPr>
          <a:xfrm>
            <a:off x="1912938" y="31242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a:t>
            </a:r>
            <a:endParaRPr lang="en-US" altLang="zh-CN" sz="1600">
              <a:latin typeface="Times New Roman" panose="02020603050405020304" pitchFamily="18" charset="0"/>
            </a:endParaRPr>
          </a:p>
        </p:txBody>
      </p:sp>
      <p:sp>
        <p:nvSpPr>
          <p:cNvPr id="45081" name="文本框 45080"/>
          <p:cNvSpPr txBox="1"/>
          <p:nvPr/>
        </p:nvSpPr>
        <p:spPr>
          <a:xfrm>
            <a:off x="3429000" y="990600"/>
            <a:ext cx="296863"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45082" name="文本框 45081"/>
          <p:cNvSpPr txBox="1"/>
          <p:nvPr/>
        </p:nvSpPr>
        <p:spPr>
          <a:xfrm>
            <a:off x="3436938" y="1371600"/>
            <a:ext cx="296862"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14</a:t>
            </a:r>
            <a:endParaRPr lang="en-US" altLang="zh-CN" sz="1600">
              <a:latin typeface="Times New Roman" panose="02020603050405020304" pitchFamily="18" charset="0"/>
            </a:endParaRPr>
          </a:p>
        </p:txBody>
      </p:sp>
      <p:sp>
        <p:nvSpPr>
          <p:cNvPr id="45083" name="文本框 45082"/>
          <p:cNvSpPr txBox="1"/>
          <p:nvPr/>
        </p:nvSpPr>
        <p:spPr>
          <a:xfrm>
            <a:off x="2971800" y="1676400"/>
            <a:ext cx="296863"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45084" name="文本框 45083"/>
          <p:cNvSpPr txBox="1"/>
          <p:nvPr/>
        </p:nvSpPr>
        <p:spPr>
          <a:xfrm>
            <a:off x="3200400" y="1985963"/>
            <a:ext cx="296863"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45085" name="文本框 45084"/>
          <p:cNvSpPr txBox="1"/>
          <p:nvPr/>
        </p:nvSpPr>
        <p:spPr>
          <a:xfrm>
            <a:off x="3411538" y="22860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45086" name="文本框 45085"/>
          <p:cNvSpPr txBox="1"/>
          <p:nvPr/>
        </p:nvSpPr>
        <p:spPr>
          <a:xfrm>
            <a:off x="3208338" y="28241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4</a:t>
            </a:r>
            <a:endParaRPr lang="en-US" altLang="zh-CN" sz="1600">
              <a:latin typeface="Times New Roman" panose="02020603050405020304" pitchFamily="18" charset="0"/>
            </a:endParaRPr>
          </a:p>
        </p:txBody>
      </p:sp>
      <p:sp>
        <p:nvSpPr>
          <p:cNvPr id="45087" name="文本框 45086"/>
          <p:cNvSpPr txBox="1"/>
          <p:nvPr/>
        </p:nvSpPr>
        <p:spPr>
          <a:xfrm>
            <a:off x="3124200" y="3076575"/>
            <a:ext cx="296863" cy="300038"/>
          </a:xfrm>
          <a:prstGeom prst="rect">
            <a:avLst/>
          </a:prstGeom>
          <a:noFill/>
          <a:ln w="9525">
            <a:noFill/>
          </a:ln>
        </p:spPr>
        <p:txBody>
          <a:bodyPr lIns="0" tIns="0" rIns="0" bIns="0"/>
          <a:p>
            <a:pPr algn="just" eaLnBrk="0" hangingPunct="0"/>
            <a:r>
              <a:rPr lang="en-US" altLang="zh-CN" sz="1600">
                <a:latin typeface="Times New Roman" panose="02020603050405020304" pitchFamily="18" charset="0"/>
              </a:rPr>
              <a:t>13</a:t>
            </a:r>
            <a:endParaRPr lang="en-US" altLang="zh-CN" sz="1600">
              <a:latin typeface="Times New Roman" panose="02020603050405020304" pitchFamily="18" charset="0"/>
            </a:endParaRPr>
          </a:p>
        </p:txBody>
      </p:sp>
      <p:sp>
        <p:nvSpPr>
          <p:cNvPr id="45088" name="文本框 45087"/>
          <p:cNvSpPr txBox="1"/>
          <p:nvPr/>
        </p:nvSpPr>
        <p:spPr>
          <a:xfrm>
            <a:off x="3513138" y="38147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11</a:t>
            </a:r>
            <a:endParaRPr lang="en-US" altLang="zh-CN" sz="1600">
              <a:latin typeface="Times New Roman" panose="02020603050405020304" pitchFamily="18" charset="0"/>
            </a:endParaRPr>
          </a:p>
        </p:txBody>
      </p:sp>
      <p:sp>
        <p:nvSpPr>
          <p:cNvPr id="45089" name="文本框 45088"/>
          <p:cNvSpPr txBox="1"/>
          <p:nvPr/>
        </p:nvSpPr>
        <p:spPr>
          <a:xfrm>
            <a:off x="3513138" y="3429000"/>
            <a:ext cx="296862"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45090" name="文本框 45089"/>
          <p:cNvSpPr txBox="1"/>
          <p:nvPr/>
        </p:nvSpPr>
        <p:spPr>
          <a:xfrm>
            <a:off x="5638800" y="1223963"/>
            <a:ext cx="296863"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3</a:t>
            </a:r>
            <a:endParaRPr lang="en-US" altLang="zh-CN" sz="1600">
              <a:latin typeface="Times New Roman" panose="02020603050405020304" pitchFamily="18" charset="0"/>
            </a:endParaRPr>
          </a:p>
        </p:txBody>
      </p:sp>
      <p:sp>
        <p:nvSpPr>
          <p:cNvPr id="45091" name="文本框 45090"/>
          <p:cNvSpPr txBox="1"/>
          <p:nvPr/>
        </p:nvSpPr>
        <p:spPr>
          <a:xfrm>
            <a:off x="5418138" y="16049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9</a:t>
            </a:r>
            <a:endParaRPr lang="en-US" altLang="zh-CN" sz="1600">
              <a:latin typeface="Times New Roman" panose="02020603050405020304" pitchFamily="18" charset="0"/>
            </a:endParaRPr>
          </a:p>
        </p:txBody>
      </p:sp>
      <p:sp>
        <p:nvSpPr>
          <p:cNvPr id="45092" name="文本框 45091"/>
          <p:cNvSpPr txBox="1"/>
          <p:nvPr/>
        </p:nvSpPr>
        <p:spPr>
          <a:xfrm>
            <a:off x="5278438" y="19812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45093" name="文本框 45092"/>
          <p:cNvSpPr txBox="1"/>
          <p:nvPr/>
        </p:nvSpPr>
        <p:spPr>
          <a:xfrm>
            <a:off x="5278438" y="2749550"/>
            <a:ext cx="296862" cy="29845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45094" name="文本框 45093"/>
          <p:cNvSpPr txBox="1"/>
          <p:nvPr/>
        </p:nvSpPr>
        <p:spPr>
          <a:xfrm>
            <a:off x="5418138" y="31035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8</a:t>
            </a:r>
            <a:endParaRPr lang="en-US" altLang="zh-CN" sz="1600">
              <a:latin typeface="Times New Roman" panose="02020603050405020304" pitchFamily="18" charset="0"/>
            </a:endParaRPr>
          </a:p>
        </p:txBody>
      </p:sp>
      <p:sp>
        <p:nvSpPr>
          <p:cNvPr id="45095" name="文本框 45094"/>
          <p:cNvSpPr txBox="1"/>
          <p:nvPr/>
        </p:nvSpPr>
        <p:spPr>
          <a:xfrm>
            <a:off x="5562600" y="3505200"/>
            <a:ext cx="296863" cy="29845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45096" name="文本框 45095"/>
          <p:cNvSpPr txBox="1"/>
          <p:nvPr/>
        </p:nvSpPr>
        <p:spPr>
          <a:xfrm>
            <a:off x="7240588" y="19050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45097" name="文本框 45096"/>
          <p:cNvSpPr txBox="1"/>
          <p:nvPr/>
        </p:nvSpPr>
        <p:spPr>
          <a:xfrm>
            <a:off x="7232650" y="2898775"/>
            <a:ext cx="296863"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45098" name="椭圆 45097"/>
          <p:cNvSpPr/>
          <p:nvPr/>
        </p:nvSpPr>
        <p:spPr>
          <a:xfrm>
            <a:off x="4624388" y="946150"/>
            <a:ext cx="549275" cy="557213"/>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C</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45099" name="椭圆 45098"/>
          <p:cNvSpPr/>
          <p:nvPr/>
        </p:nvSpPr>
        <p:spPr>
          <a:xfrm>
            <a:off x="4649788" y="3457575"/>
            <a:ext cx="549275" cy="555625"/>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C</a:t>
            </a:r>
            <a:r>
              <a:rPr lang="en-US" altLang="zh-CN" sz="2400" baseline="-25000">
                <a:solidFill>
                  <a:schemeClr val="bg1"/>
                </a:solidFill>
                <a:latin typeface="Times New Roman" panose="02020603050405020304" pitchFamily="18" charset="0"/>
              </a:rPr>
              <a:t>3</a:t>
            </a:r>
            <a:endParaRPr lang="en-US" altLang="zh-CN" sz="2400">
              <a:solidFill>
                <a:schemeClr val="bg1"/>
              </a:solidFill>
              <a:latin typeface="Times New Roman" panose="02020603050405020304" pitchFamily="18" charset="0"/>
            </a:endParaRPr>
          </a:p>
        </p:txBody>
      </p:sp>
      <p:sp>
        <p:nvSpPr>
          <p:cNvPr id="45100" name="椭圆 45099"/>
          <p:cNvSpPr/>
          <p:nvPr/>
        </p:nvSpPr>
        <p:spPr>
          <a:xfrm>
            <a:off x="6364288" y="1582738"/>
            <a:ext cx="549275" cy="555625"/>
          </a:xfrm>
          <a:prstGeom prst="ellipse">
            <a:avLst/>
          </a:prstGeom>
          <a:solidFill>
            <a:srgbClr val="CC9900"/>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D</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45101" name="椭圆 45100"/>
          <p:cNvSpPr/>
          <p:nvPr/>
        </p:nvSpPr>
        <p:spPr>
          <a:xfrm>
            <a:off x="1143000" y="2217738"/>
            <a:ext cx="549275" cy="557212"/>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800">
                <a:latin typeface="Times New Roman" panose="02020603050405020304" pitchFamily="18" charset="0"/>
              </a:rPr>
              <a:t>A</a:t>
            </a:r>
            <a:endParaRPr lang="en-US" altLang="zh-CN" sz="2800">
              <a:latin typeface="Times New Roman" panose="02020603050405020304" pitchFamily="18" charset="0"/>
            </a:endParaRPr>
          </a:p>
        </p:txBody>
      </p:sp>
      <p:sp>
        <p:nvSpPr>
          <p:cNvPr id="45102" name="椭圆 45101"/>
          <p:cNvSpPr/>
          <p:nvPr/>
        </p:nvSpPr>
        <p:spPr>
          <a:xfrm>
            <a:off x="2681288" y="987425"/>
            <a:ext cx="549275" cy="555625"/>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B</a:t>
            </a:r>
            <a:r>
              <a:rPr lang="en-US" altLang="zh-CN" sz="2400" baseline="-25000">
                <a:latin typeface="Times New Roman" panose="02020603050405020304" pitchFamily="18" charset="0"/>
              </a:rPr>
              <a:t>1</a:t>
            </a:r>
            <a:endParaRPr lang="en-US" altLang="zh-CN" sz="2400">
              <a:latin typeface="Times New Roman" panose="02020603050405020304" pitchFamily="18" charset="0"/>
            </a:endParaRPr>
          </a:p>
        </p:txBody>
      </p:sp>
      <p:sp>
        <p:nvSpPr>
          <p:cNvPr id="45103" name="椭圆 45102"/>
          <p:cNvSpPr/>
          <p:nvPr/>
        </p:nvSpPr>
        <p:spPr>
          <a:xfrm>
            <a:off x="2701925" y="3448050"/>
            <a:ext cx="549275" cy="557213"/>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B</a:t>
            </a:r>
            <a:r>
              <a:rPr lang="en-US" altLang="zh-CN" sz="2400" baseline="-25000">
                <a:latin typeface="Times New Roman" panose="02020603050405020304" pitchFamily="18" charset="0"/>
              </a:rPr>
              <a:t>3</a:t>
            </a:r>
            <a:endParaRPr lang="en-US" altLang="zh-CN" sz="2400">
              <a:latin typeface="Times New Roman" panose="02020603050405020304" pitchFamily="18" charset="0"/>
            </a:endParaRPr>
          </a:p>
        </p:txBody>
      </p:sp>
      <p:sp>
        <p:nvSpPr>
          <p:cNvPr id="45104" name="椭圆 45103"/>
          <p:cNvSpPr/>
          <p:nvPr/>
        </p:nvSpPr>
        <p:spPr>
          <a:xfrm>
            <a:off x="2701925" y="2217738"/>
            <a:ext cx="549275" cy="557212"/>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B</a:t>
            </a:r>
            <a:r>
              <a:rPr lang="en-US" altLang="zh-CN" sz="2400" baseline="-25000">
                <a:latin typeface="Times New Roman" panose="02020603050405020304" pitchFamily="18" charset="0"/>
              </a:rPr>
              <a:t>2</a:t>
            </a:r>
            <a:endParaRPr lang="en-US" altLang="zh-CN" sz="2400">
              <a:latin typeface="Times New Roman" panose="02020603050405020304" pitchFamily="18" charset="0"/>
            </a:endParaRPr>
          </a:p>
        </p:txBody>
      </p:sp>
      <p:sp>
        <p:nvSpPr>
          <p:cNvPr id="45105" name="椭圆 45104"/>
          <p:cNvSpPr/>
          <p:nvPr/>
        </p:nvSpPr>
        <p:spPr>
          <a:xfrm>
            <a:off x="6376988" y="2847975"/>
            <a:ext cx="549275" cy="555625"/>
          </a:xfrm>
          <a:prstGeom prst="ellipse">
            <a:avLst/>
          </a:prstGeom>
          <a:solidFill>
            <a:srgbClr val="CC9900"/>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D</a:t>
            </a:r>
            <a:r>
              <a:rPr lang="en-US" altLang="zh-CN" sz="2400" baseline="-25000">
                <a:solidFill>
                  <a:schemeClr val="bg1"/>
                </a:solidFill>
                <a:latin typeface="Times New Roman" panose="02020603050405020304" pitchFamily="18" charset="0"/>
              </a:rPr>
              <a:t>2</a:t>
            </a:r>
            <a:endParaRPr lang="en-US" altLang="zh-CN" sz="2400">
              <a:solidFill>
                <a:schemeClr val="bg1"/>
              </a:solidFill>
              <a:latin typeface="Times New Roman" panose="02020603050405020304" pitchFamily="18" charset="0"/>
            </a:endParaRPr>
          </a:p>
        </p:txBody>
      </p:sp>
      <p:sp>
        <p:nvSpPr>
          <p:cNvPr id="45106" name="椭圆 45105"/>
          <p:cNvSpPr/>
          <p:nvPr/>
        </p:nvSpPr>
        <p:spPr>
          <a:xfrm>
            <a:off x="7832725" y="2209800"/>
            <a:ext cx="549275" cy="555625"/>
          </a:xfrm>
          <a:prstGeom prst="ellipse">
            <a:avLst/>
          </a:prstGeom>
          <a:solidFill>
            <a:srgbClr val="CC9900"/>
          </a:solidFill>
          <a:ln w="28575" cap="flat" cmpd="sng">
            <a:solidFill>
              <a:schemeClr val="tx2"/>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E</a:t>
            </a:r>
            <a:endParaRPr lang="en-US" altLang="zh-CN" sz="2400">
              <a:solidFill>
                <a:schemeClr val="bg1"/>
              </a:solidFill>
              <a:latin typeface="Times New Roman" panose="02020603050405020304" pitchFamily="18" charset="0"/>
            </a:endParaRPr>
          </a:p>
        </p:txBody>
      </p:sp>
      <p:sp>
        <p:nvSpPr>
          <p:cNvPr id="45107" name="椭圆 45106"/>
          <p:cNvSpPr/>
          <p:nvPr/>
        </p:nvSpPr>
        <p:spPr>
          <a:xfrm>
            <a:off x="4624388" y="2185988"/>
            <a:ext cx="549275" cy="555625"/>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C</a:t>
            </a:r>
            <a:r>
              <a:rPr lang="en-US" altLang="zh-CN" sz="2400" baseline="-25000">
                <a:solidFill>
                  <a:schemeClr val="bg1"/>
                </a:solidFill>
                <a:latin typeface="Times New Roman" panose="02020603050405020304" pitchFamily="18" charset="0"/>
              </a:rPr>
              <a:t>2</a:t>
            </a:r>
            <a:endParaRPr lang="en-US" altLang="zh-CN" sz="2400">
              <a:solidFill>
                <a:schemeClr val="bg1"/>
              </a:solidFill>
              <a:latin typeface="Times New Roman" panose="02020603050405020304" pitchFamily="18" charset="0"/>
            </a:endParaRPr>
          </a:p>
        </p:txBody>
      </p:sp>
      <p:sp>
        <p:nvSpPr>
          <p:cNvPr id="45108" name="文本框 45107"/>
          <p:cNvSpPr txBox="1"/>
          <p:nvPr/>
        </p:nvSpPr>
        <p:spPr>
          <a:xfrm>
            <a:off x="6172200" y="3505200"/>
            <a:ext cx="10668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a:solidFill>
                  <a:schemeClr val="bg1"/>
                </a:solidFill>
                <a:latin typeface="Times New Roman" panose="02020603050405020304" pitchFamily="18" charset="0"/>
              </a:rPr>
              <a:t>f</a:t>
            </a:r>
            <a:r>
              <a:rPr lang="en-US" altLang="zh-CN" sz="2000" baseline="-25000">
                <a:solidFill>
                  <a:schemeClr val="bg1"/>
                </a:solidFill>
                <a:latin typeface="Times New Roman" panose="02020603050405020304" pitchFamily="18" charset="0"/>
              </a:rPr>
              <a:t>4</a:t>
            </a:r>
            <a:r>
              <a:rPr lang="en-US" altLang="zh-CN" sz="2000">
                <a:solidFill>
                  <a:schemeClr val="bg1"/>
                </a:solidFill>
                <a:latin typeface="Times New Roman" panose="02020603050405020304" pitchFamily="18" charset="0"/>
              </a:rPr>
              <a:t>(D</a:t>
            </a:r>
            <a:r>
              <a:rPr lang="en-US" altLang="zh-CN" sz="2000" baseline="-25000">
                <a:solidFill>
                  <a:schemeClr val="bg1"/>
                </a:solidFill>
                <a:latin typeface="Times New Roman" panose="02020603050405020304" pitchFamily="18" charset="0"/>
              </a:rPr>
              <a:t>2</a:t>
            </a:r>
            <a:r>
              <a:rPr lang="en-US" altLang="zh-CN" sz="2000">
                <a:solidFill>
                  <a:schemeClr val="bg1"/>
                </a:solidFill>
                <a:latin typeface="Times New Roman" panose="02020603050405020304" pitchFamily="18" charset="0"/>
              </a:rPr>
              <a:t>)=2</a:t>
            </a:r>
            <a:endParaRPr lang="en-US" altLang="zh-CN" sz="2000">
              <a:solidFill>
                <a:schemeClr val="bg1"/>
              </a:solidFill>
              <a:latin typeface="Times New Roman" panose="02020603050405020304" pitchFamily="18" charset="0"/>
            </a:endParaRPr>
          </a:p>
        </p:txBody>
      </p:sp>
      <p:sp>
        <p:nvSpPr>
          <p:cNvPr id="45109" name="文本框 45108"/>
          <p:cNvSpPr txBox="1"/>
          <p:nvPr/>
        </p:nvSpPr>
        <p:spPr>
          <a:xfrm>
            <a:off x="7643813" y="1652588"/>
            <a:ext cx="9906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a:solidFill>
                  <a:schemeClr val="bg1"/>
                </a:solidFill>
                <a:latin typeface="Times New Roman" panose="02020603050405020304" pitchFamily="18" charset="0"/>
              </a:rPr>
              <a:t>f</a:t>
            </a:r>
            <a:r>
              <a:rPr lang="en-US" altLang="zh-CN" sz="2000" baseline="-25000">
                <a:solidFill>
                  <a:schemeClr val="bg1"/>
                </a:solidFill>
                <a:latin typeface="Times New Roman" panose="02020603050405020304" pitchFamily="18" charset="0"/>
              </a:rPr>
              <a:t>5</a:t>
            </a:r>
            <a:r>
              <a:rPr lang="en-US" altLang="zh-CN" sz="2000">
                <a:solidFill>
                  <a:schemeClr val="bg1"/>
                </a:solidFill>
                <a:latin typeface="Times New Roman" panose="02020603050405020304" pitchFamily="18" charset="0"/>
              </a:rPr>
              <a:t>(E)=0</a:t>
            </a:r>
            <a:endParaRPr lang="en-US" altLang="zh-CN" sz="2000">
              <a:solidFill>
                <a:schemeClr val="bg1"/>
              </a:solidFill>
              <a:latin typeface="Times New Roman" panose="02020603050405020304" pitchFamily="18" charset="0"/>
            </a:endParaRPr>
          </a:p>
        </p:txBody>
      </p:sp>
      <p:sp>
        <p:nvSpPr>
          <p:cNvPr id="45110" name="文本框 45109"/>
          <p:cNvSpPr txBox="1"/>
          <p:nvPr/>
        </p:nvSpPr>
        <p:spPr>
          <a:xfrm>
            <a:off x="4267200" y="4114800"/>
            <a:ext cx="12192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a:solidFill>
                  <a:schemeClr val="bg1"/>
                </a:solidFill>
                <a:latin typeface="Times New Roman" panose="02020603050405020304" pitchFamily="18" charset="0"/>
              </a:rPr>
              <a:t>f</a:t>
            </a:r>
            <a:r>
              <a:rPr lang="en-US" altLang="zh-CN" sz="2000" baseline="-25000">
                <a:solidFill>
                  <a:schemeClr val="bg1"/>
                </a:solidFill>
                <a:latin typeface="Times New Roman" panose="02020603050405020304" pitchFamily="18" charset="0"/>
              </a:rPr>
              <a:t>3</a:t>
            </a:r>
            <a:r>
              <a:rPr lang="en-US" altLang="zh-CN" sz="2000">
                <a:solidFill>
                  <a:schemeClr val="bg1"/>
                </a:solidFill>
                <a:latin typeface="Times New Roman" panose="02020603050405020304" pitchFamily="18" charset="0"/>
              </a:rPr>
              <a:t>(C</a:t>
            </a:r>
            <a:r>
              <a:rPr lang="en-US" altLang="zh-CN" sz="2000" baseline="-25000">
                <a:solidFill>
                  <a:schemeClr val="bg1"/>
                </a:solidFill>
                <a:latin typeface="Times New Roman" panose="02020603050405020304" pitchFamily="18" charset="0"/>
              </a:rPr>
              <a:t>3</a:t>
            </a:r>
            <a:r>
              <a:rPr lang="en-US" altLang="zh-CN" sz="2000">
                <a:solidFill>
                  <a:schemeClr val="bg1"/>
                </a:solidFill>
                <a:latin typeface="Times New Roman" panose="02020603050405020304" pitchFamily="18" charset="0"/>
              </a:rPr>
              <a:t>)=12</a:t>
            </a:r>
            <a:endParaRPr lang="en-US" altLang="zh-CN" sz="2000">
              <a:solidFill>
                <a:schemeClr val="bg1"/>
              </a:solidFill>
              <a:latin typeface="Times New Roman" panose="02020603050405020304" pitchFamily="18" charset="0"/>
            </a:endParaRPr>
          </a:p>
        </p:txBody>
      </p:sp>
      <p:sp>
        <p:nvSpPr>
          <p:cNvPr id="45111" name="文本框 45110"/>
          <p:cNvSpPr txBox="1"/>
          <p:nvPr/>
        </p:nvSpPr>
        <p:spPr>
          <a:xfrm>
            <a:off x="6172200" y="1066800"/>
            <a:ext cx="10668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a:solidFill>
                  <a:schemeClr val="bg1"/>
                </a:solidFill>
                <a:latin typeface="Times New Roman" panose="02020603050405020304" pitchFamily="18" charset="0"/>
              </a:rPr>
              <a:t>f</a:t>
            </a:r>
            <a:r>
              <a:rPr lang="en-US" altLang="zh-CN" sz="2000" baseline="-25000">
                <a:solidFill>
                  <a:schemeClr val="bg1"/>
                </a:solidFill>
                <a:latin typeface="Times New Roman" panose="02020603050405020304" pitchFamily="18" charset="0"/>
              </a:rPr>
              <a:t>4</a:t>
            </a:r>
            <a:r>
              <a:rPr lang="en-US" altLang="zh-CN" sz="2000">
                <a:solidFill>
                  <a:schemeClr val="bg1"/>
                </a:solidFill>
                <a:latin typeface="Times New Roman" panose="02020603050405020304" pitchFamily="18" charset="0"/>
              </a:rPr>
              <a:t>(D</a:t>
            </a:r>
            <a:r>
              <a:rPr lang="en-US" altLang="zh-CN" sz="2000" baseline="-25000">
                <a:solidFill>
                  <a:schemeClr val="bg1"/>
                </a:solidFill>
                <a:latin typeface="Times New Roman" panose="02020603050405020304" pitchFamily="18" charset="0"/>
              </a:rPr>
              <a:t>1</a:t>
            </a:r>
            <a:r>
              <a:rPr lang="en-US" altLang="zh-CN" sz="2000">
                <a:solidFill>
                  <a:schemeClr val="bg1"/>
                </a:solidFill>
                <a:latin typeface="Times New Roman" panose="02020603050405020304" pitchFamily="18" charset="0"/>
              </a:rPr>
              <a:t>)=5</a:t>
            </a:r>
            <a:endParaRPr lang="en-US" altLang="zh-CN" sz="2000">
              <a:solidFill>
                <a:schemeClr val="bg1"/>
              </a:solidFill>
              <a:latin typeface="Times New Roman" panose="02020603050405020304" pitchFamily="18" charset="0"/>
            </a:endParaRPr>
          </a:p>
        </p:txBody>
      </p:sp>
      <p:sp>
        <p:nvSpPr>
          <p:cNvPr id="45112" name="文本框 45111"/>
          <p:cNvSpPr txBox="1"/>
          <p:nvPr/>
        </p:nvSpPr>
        <p:spPr>
          <a:xfrm>
            <a:off x="4267200" y="457200"/>
            <a:ext cx="11430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a:solidFill>
                  <a:schemeClr val="bg1"/>
                </a:solidFill>
                <a:latin typeface="Times New Roman" panose="02020603050405020304" pitchFamily="18" charset="0"/>
              </a:rPr>
              <a:t>f</a:t>
            </a:r>
            <a:r>
              <a:rPr lang="en-US" altLang="zh-CN" sz="2000" baseline="-25000">
                <a:solidFill>
                  <a:schemeClr val="bg1"/>
                </a:solidFill>
                <a:latin typeface="Times New Roman" panose="02020603050405020304" pitchFamily="18" charset="0"/>
              </a:rPr>
              <a:t>3</a:t>
            </a:r>
            <a:r>
              <a:rPr lang="en-US" altLang="zh-CN" sz="2000">
                <a:solidFill>
                  <a:schemeClr val="bg1"/>
                </a:solidFill>
                <a:latin typeface="Times New Roman" panose="02020603050405020304" pitchFamily="18" charset="0"/>
              </a:rPr>
              <a:t>(C</a:t>
            </a:r>
            <a:r>
              <a:rPr lang="en-US" altLang="zh-CN" sz="2000" baseline="-25000">
                <a:solidFill>
                  <a:schemeClr val="bg1"/>
                </a:solidFill>
                <a:latin typeface="Times New Roman" panose="02020603050405020304" pitchFamily="18" charset="0"/>
              </a:rPr>
              <a:t>1</a:t>
            </a:r>
            <a:r>
              <a:rPr lang="en-US" altLang="zh-CN" sz="2000">
                <a:solidFill>
                  <a:schemeClr val="bg1"/>
                </a:solidFill>
                <a:latin typeface="Times New Roman" panose="02020603050405020304" pitchFamily="18" charset="0"/>
              </a:rPr>
              <a:t>)=8</a:t>
            </a:r>
            <a:endParaRPr lang="en-US" altLang="zh-CN" sz="2000">
              <a:solidFill>
                <a:schemeClr val="bg1"/>
              </a:solidFill>
              <a:latin typeface="Times New Roman" panose="02020603050405020304" pitchFamily="18" charset="0"/>
            </a:endParaRPr>
          </a:p>
        </p:txBody>
      </p:sp>
      <p:sp>
        <p:nvSpPr>
          <p:cNvPr id="45113" name="文本框 45112"/>
          <p:cNvSpPr txBox="1"/>
          <p:nvPr/>
        </p:nvSpPr>
        <p:spPr>
          <a:xfrm>
            <a:off x="4267200" y="1676400"/>
            <a:ext cx="11430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a:solidFill>
                  <a:schemeClr val="bg1"/>
                </a:solidFill>
                <a:latin typeface="Times New Roman" panose="02020603050405020304" pitchFamily="18" charset="0"/>
              </a:rPr>
              <a:t>f</a:t>
            </a:r>
            <a:r>
              <a:rPr lang="en-US" altLang="zh-CN" sz="2000" baseline="-25000">
                <a:solidFill>
                  <a:schemeClr val="bg1"/>
                </a:solidFill>
                <a:latin typeface="Times New Roman" panose="02020603050405020304" pitchFamily="18" charset="0"/>
              </a:rPr>
              <a:t>3</a:t>
            </a:r>
            <a:r>
              <a:rPr lang="en-US" altLang="zh-CN" sz="2000">
                <a:solidFill>
                  <a:schemeClr val="bg1"/>
                </a:solidFill>
                <a:latin typeface="Times New Roman" panose="02020603050405020304" pitchFamily="18" charset="0"/>
              </a:rPr>
              <a:t>(C</a:t>
            </a:r>
            <a:r>
              <a:rPr lang="en-US" altLang="zh-CN" sz="2000" baseline="-25000">
                <a:solidFill>
                  <a:schemeClr val="bg1"/>
                </a:solidFill>
                <a:latin typeface="Times New Roman" panose="02020603050405020304" pitchFamily="18" charset="0"/>
              </a:rPr>
              <a:t>2</a:t>
            </a:r>
            <a:r>
              <a:rPr lang="en-US" altLang="zh-CN" sz="2000">
                <a:solidFill>
                  <a:schemeClr val="bg1"/>
                </a:solidFill>
                <a:latin typeface="Times New Roman" panose="02020603050405020304" pitchFamily="18" charset="0"/>
              </a:rPr>
              <a:t>)=7</a:t>
            </a:r>
            <a:endParaRPr lang="en-US" altLang="zh-CN" sz="2000">
              <a:solidFill>
                <a:schemeClr val="bg1"/>
              </a:solidFill>
              <a:latin typeface="Times New Roman" panose="02020603050405020304" pitchFamily="18" charset="0"/>
            </a:endParaRPr>
          </a:p>
        </p:txBody>
      </p:sp>
      <p:graphicFrame>
        <p:nvGraphicFramePr>
          <p:cNvPr id="45114" name="对象 45113"/>
          <p:cNvGraphicFramePr/>
          <p:nvPr/>
        </p:nvGraphicFramePr>
        <p:xfrm>
          <a:off x="4488339" y="5311775"/>
          <a:ext cx="226060" cy="425450"/>
        </p:xfrm>
        <a:graphic>
          <a:graphicData uri="http://schemas.openxmlformats.org/presentationml/2006/ole">
            <mc:AlternateContent xmlns:mc="http://schemas.openxmlformats.org/markup-compatibility/2006">
              <mc:Choice xmlns:v="urn:schemas-microsoft-com:vml" Requires="v">
                <p:oleObj spid="_x0000_s3110" name="" r:id="rId1" imgW="114300" imgH="215265" progId="Equation.3">
                  <p:embed/>
                </p:oleObj>
              </mc:Choice>
              <mc:Fallback>
                <p:oleObj name="" r:id="rId1" imgW="114300" imgH="215265" progId="Equation.3">
                  <p:embed/>
                  <p:pic>
                    <p:nvPicPr>
                      <p:cNvPr id="0" name="图片 3109"/>
                      <p:cNvPicPr/>
                      <p:nvPr/>
                    </p:nvPicPr>
                    <p:blipFill>
                      <a:blip r:embed="rId2">
                        <a:clrChange>
                          <a:clrFrom>
                            <a:srgbClr val="000000"/>
                          </a:clrFrom>
                          <a:clrTo>
                            <a:srgbClr val="333399"/>
                          </a:clrTo>
                        </a:clrChange>
                      </a:blip>
                      <a:stretch>
                        <a:fillRect/>
                      </a:stretch>
                    </p:blipFill>
                    <p:spPr>
                      <a:xfrm>
                        <a:off x="4488339" y="5311775"/>
                        <a:ext cx="226060" cy="425450"/>
                      </a:xfrm>
                      <a:prstGeom prst="rect">
                        <a:avLst/>
                      </a:prstGeom>
                      <a:noFill/>
                      <a:ln w="38100">
                        <a:noFill/>
                        <a:miter/>
                      </a:ln>
                    </p:spPr>
                  </p:pic>
                </p:oleObj>
              </mc:Fallback>
            </mc:AlternateContent>
          </a:graphicData>
        </a:graphic>
      </p:graphicFrame>
      <p:graphicFrame>
        <p:nvGraphicFramePr>
          <p:cNvPr id="2" name="对象 1"/>
          <p:cNvGraphicFramePr/>
          <p:nvPr/>
        </p:nvGraphicFramePr>
        <p:xfrm>
          <a:off x="757555" y="4619625"/>
          <a:ext cx="7706995" cy="1804670"/>
        </p:xfrm>
        <a:graphic>
          <a:graphicData uri="http://schemas.openxmlformats.org/presentationml/2006/ole">
            <mc:AlternateContent xmlns:mc="http://schemas.openxmlformats.org/markup-compatibility/2006">
              <mc:Choice xmlns:v="urn:schemas-microsoft-com:vml" Requires="v">
                <p:oleObj spid="_x0000_s3" name="" r:id="rId3" imgW="6736080" imgH="1822450" progId="Equation.KSEE3">
                  <p:embed/>
                </p:oleObj>
              </mc:Choice>
              <mc:Fallback>
                <p:oleObj name="" r:id="rId3" imgW="6736080" imgH="1822450" progId="Equation.KSEE3">
                  <p:embed/>
                  <p:pic>
                    <p:nvPicPr>
                      <p:cNvPr id="0" name="图片 2"/>
                      <p:cNvPicPr/>
                      <p:nvPr/>
                    </p:nvPicPr>
                    <p:blipFill>
                      <a:blip r:embed="rId4"/>
                      <a:stretch>
                        <a:fillRect/>
                      </a:stretch>
                    </p:blipFill>
                    <p:spPr>
                      <a:xfrm>
                        <a:off x="757555" y="4619625"/>
                        <a:ext cx="7706995" cy="1804670"/>
                      </a:xfrm>
                      <a:prstGeom prst="rect">
                        <a:avLst/>
                      </a:prstGeom>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51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51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1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2" name="直接连接符 46081"/>
          <p:cNvSpPr/>
          <p:nvPr/>
        </p:nvSpPr>
        <p:spPr>
          <a:xfrm flipV="1">
            <a:off x="1612900" y="1384300"/>
            <a:ext cx="1101725" cy="954088"/>
          </a:xfrm>
          <a:prstGeom prst="line">
            <a:avLst/>
          </a:prstGeom>
          <a:ln w="28575" cap="flat" cmpd="sng">
            <a:solidFill>
              <a:srgbClr val="6699FF"/>
            </a:solidFill>
            <a:prstDash val="solid"/>
            <a:headEnd type="none" w="med" len="med"/>
            <a:tailEnd type="none" w="med" len="med"/>
          </a:ln>
        </p:spPr>
      </p:sp>
      <p:sp>
        <p:nvSpPr>
          <p:cNvPr id="46083" name="直接连接符 46082"/>
          <p:cNvSpPr/>
          <p:nvPr/>
        </p:nvSpPr>
        <p:spPr>
          <a:xfrm flipV="1">
            <a:off x="1692275" y="2495550"/>
            <a:ext cx="1022350" cy="14288"/>
          </a:xfrm>
          <a:prstGeom prst="line">
            <a:avLst/>
          </a:prstGeom>
          <a:ln w="28575" cap="flat" cmpd="sng">
            <a:solidFill>
              <a:srgbClr val="6699FF"/>
            </a:solidFill>
            <a:prstDash val="solid"/>
            <a:headEnd type="none" w="med" len="med"/>
            <a:tailEnd type="none" w="med" len="med"/>
          </a:ln>
        </p:spPr>
      </p:sp>
      <p:sp>
        <p:nvSpPr>
          <p:cNvPr id="46084" name="直接连接符 46083"/>
          <p:cNvSpPr/>
          <p:nvPr/>
        </p:nvSpPr>
        <p:spPr>
          <a:xfrm>
            <a:off x="3263900" y="2495550"/>
            <a:ext cx="1360488" cy="7938"/>
          </a:xfrm>
          <a:prstGeom prst="line">
            <a:avLst/>
          </a:prstGeom>
          <a:ln w="28575" cap="flat" cmpd="sng">
            <a:solidFill>
              <a:srgbClr val="6699FF"/>
            </a:solidFill>
            <a:prstDash val="solid"/>
            <a:headEnd type="none" w="med" len="med"/>
            <a:tailEnd type="none" w="med" len="med"/>
          </a:ln>
        </p:spPr>
      </p:sp>
      <p:sp>
        <p:nvSpPr>
          <p:cNvPr id="46085" name="直接连接符 46084"/>
          <p:cNvSpPr/>
          <p:nvPr/>
        </p:nvSpPr>
        <p:spPr>
          <a:xfrm>
            <a:off x="1612900" y="2689225"/>
            <a:ext cx="1101725" cy="919163"/>
          </a:xfrm>
          <a:prstGeom prst="line">
            <a:avLst/>
          </a:prstGeom>
          <a:ln w="28575" cap="flat" cmpd="sng">
            <a:solidFill>
              <a:srgbClr val="6699FF"/>
            </a:solidFill>
            <a:prstDash val="solid"/>
            <a:headEnd type="none" w="med" len="med"/>
            <a:tailEnd type="none" w="med" len="med"/>
          </a:ln>
        </p:spPr>
      </p:sp>
      <p:sp>
        <p:nvSpPr>
          <p:cNvPr id="46086" name="直接连接符 46085"/>
          <p:cNvSpPr/>
          <p:nvPr/>
        </p:nvSpPr>
        <p:spPr>
          <a:xfrm flipV="1">
            <a:off x="3263900" y="1206500"/>
            <a:ext cx="1333500" cy="19050"/>
          </a:xfrm>
          <a:prstGeom prst="line">
            <a:avLst/>
          </a:prstGeom>
          <a:ln w="28575" cap="flat" cmpd="sng">
            <a:solidFill>
              <a:schemeClr val="tx1"/>
            </a:solidFill>
            <a:prstDash val="solid"/>
            <a:headEnd type="none" w="med" len="med"/>
            <a:tailEnd type="none" w="med" len="med"/>
          </a:ln>
        </p:spPr>
      </p:sp>
      <p:sp>
        <p:nvSpPr>
          <p:cNvPr id="46087" name="直接连接符 46086"/>
          <p:cNvSpPr/>
          <p:nvPr/>
        </p:nvSpPr>
        <p:spPr>
          <a:xfrm>
            <a:off x="3263900" y="3767138"/>
            <a:ext cx="1385888" cy="6350"/>
          </a:xfrm>
          <a:prstGeom prst="line">
            <a:avLst/>
          </a:prstGeom>
          <a:ln w="28575" cap="flat" cmpd="sng">
            <a:solidFill>
              <a:srgbClr val="6699FF"/>
            </a:solidFill>
            <a:prstDash val="solid"/>
            <a:headEnd type="none" w="med" len="med"/>
            <a:tailEnd type="none" w="med" len="med"/>
          </a:ln>
        </p:spPr>
      </p:sp>
      <p:sp>
        <p:nvSpPr>
          <p:cNvPr id="46088" name="直接连接符 46087"/>
          <p:cNvSpPr/>
          <p:nvPr/>
        </p:nvSpPr>
        <p:spPr>
          <a:xfrm>
            <a:off x="5173663" y="1231900"/>
            <a:ext cx="1203325" cy="528638"/>
          </a:xfrm>
          <a:prstGeom prst="line">
            <a:avLst/>
          </a:prstGeom>
          <a:ln w="28575" cap="flat" cmpd="sng">
            <a:solidFill>
              <a:srgbClr val="6699FF"/>
            </a:solidFill>
            <a:prstDash val="solid"/>
            <a:headEnd type="none" w="med" len="med"/>
            <a:tailEnd type="none" w="med" len="med"/>
          </a:ln>
        </p:spPr>
      </p:sp>
      <p:sp>
        <p:nvSpPr>
          <p:cNvPr id="46089" name="直接连接符 46088"/>
          <p:cNvSpPr/>
          <p:nvPr/>
        </p:nvSpPr>
        <p:spPr>
          <a:xfrm>
            <a:off x="6899275" y="1973263"/>
            <a:ext cx="969963" cy="450850"/>
          </a:xfrm>
          <a:prstGeom prst="line">
            <a:avLst/>
          </a:prstGeom>
          <a:ln w="28575" cap="flat" cmpd="sng">
            <a:solidFill>
              <a:srgbClr val="6699FF"/>
            </a:solidFill>
            <a:prstDash val="solid"/>
            <a:headEnd type="none" w="med" len="med"/>
            <a:tailEnd type="none" w="med" len="med"/>
          </a:ln>
        </p:spPr>
      </p:sp>
      <p:sp>
        <p:nvSpPr>
          <p:cNvPr id="46090" name="直接连接符 46089"/>
          <p:cNvSpPr/>
          <p:nvPr/>
        </p:nvSpPr>
        <p:spPr>
          <a:xfrm flipV="1">
            <a:off x="5173663" y="3244850"/>
            <a:ext cx="1228725" cy="422275"/>
          </a:xfrm>
          <a:prstGeom prst="line">
            <a:avLst/>
          </a:prstGeom>
          <a:ln w="28575" cap="flat" cmpd="sng">
            <a:solidFill>
              <a:srgbClr val="6699FF"/>
            </a:solidFill>
            <a:prstDash val="solid"/>
            <a:headEnd type="none" w="med" len="med"/>
            <a:tailEnd type="none" w="med" len="med"/>
          </a:ln>
        </p:spPr>
      </p:sp>
      <p:sp>
        <p:nvSpPr>
          <p:cNvPr id="46091" name="直接连接符 46090"/>
          <p:cNvSpPr/>
          <p:nvPr/>
        </p:nvSpPr>
        <p:spPr>
          <a:xfrm flipV="1">
            <a:off x="6899275" y="2635250"/>
            <a:ext cx="995363" cy="396875"/>
          </a:xfrm>
          <a:prstGeom prst="line">
            <a:avLst/>
          </a:prstGeom>
          <a:ln w="28575" cap="flat" cmpd="sng">
            <a:solidFill>
              <a:srgbClr val="6699FF"/>
            </a:solidFill>
            <a:prstDash val="solid"/>
            <a:headEnd type="none" w="med" len="med"/>
            <a:tailEnd type="none" w="med" len="med"/>
          </a:ln>
        </p:spPr>
      </p:sp>
      <p:sp>
        <p:nvSpPr>
          <p:cNvPr id="46092" name="直接连接符 46091"/>
          <p:cNvSpPr/>
          <p:nvPr/>
        </p:nvSpPr>
        <p:spPr>
          <a:xfrm flipV="1">
            <a:off x="5146675" y="1919288"/>
            <a:ext cx="1230313" cy="425450"/>
          </a:xfrm>
          <a:prstGeom prst="line">
            <a:avLst/>
          </a:prstGeom>
          <a:ln w="28575" cap="flat" cmpd="sng">
            <a:solidFill>
              <a:srgbClr val="6699FF"/>
            </a:solidFill>
            <a:prstDash val="solid"/>
            <a:headEnd type="none" w="med" len="med"/>
            <a:tailEnd type="none" w="med" len="med"/>
          </a:ln>
        </p:spPr>
      </p:sp>
      <p:sp>
        <p:nvSpPr>
          <p:cNvPr id="46093" name="直接连接符 46092"/>
          <p:cNvSpPr/>
          <p:nvPr/>
        </p:nvSpPr>
        <p:spPr>
          <a:xfrm>
            <a:off x="5121275" y="2608263"/>
            <a:ext cx="1203325" cy="477837"/>
          </a:xfrm>
          <a:prstGeom prst="line">
            <a:avLst/>
          </a:prstGeom>
          <a:ln w="28575" cap="flat" cmpd="sng">
            <a:solidFill>
              <a:srgbClr val="6699FF"/>
            </a:solidFill>
            <a:prstDash val="solid"/>
            <a:headEnd type="none" w="med" len="med"/>
            <a:tailEnd type="none" w="med" len="med"/>
          </a:ln>
        </p:spPr>
      </p:sp>
      <p:sp>
        <p:nvSpPr>
          <p:cNvPr id="46094" name="直接连接符 46093"/>
          <p:cNvSpPr/>
          <p:nvPr/>
        </p:nvSpPr>
        <p:spPr>
          <a:xfrm>
            <a:off x="3184525" y="1365250"/>
            <a:ext cx="1492250" cy="979488"/>
          </a:xfrm>
          <a:prstGeom prst="line">
            <a:avLst/>
          </a:prstGeom>
          <a:ln w="28575" cap="flat" cmpd="sng">
            <a:solidFill>
              <a:schemeClr val="tx1"/>
            </a:solidFill>
            <a:prstDash val="solid"/>
            <a:headEnd type="none" w="med" len="med"/>
            <a:tailEnd type="none" w="med" len="med"/>
          </a:ln>
        </p:spPr>
      </p:sp>
      <p:sp>
        <p:nvSpPr>
          <p:cNvPr id="46095" name="直接连接符 46094"/>
          <p:cNvSpPr/>
          <p:nvPr/>
        </p:nvSpPr>
        <p:spPr>
          <a:xfrm>
            <a:off x="3132138" y="1497013"/>
            <a:ext cx="1544637" cy="2038350"/>
          </a:xfrm>
          <a:prstGeom prst="line">
            <a:avLst/>
          </a:prstGeom>
          <a:ln w="28575" cap="flat" cmpd="sng">
            <a:solidFill>
              <a:schemeClr val="tx1"/>
            </a:solidFill>
            <a:prstDash val="solid"/>
            <a:headEnd type="none" w="med" len="med"/>
            <a:tailEnd type="none" w="med" len="med"/>
          </a:ln>
        </p:spPr>
      </p:sp>
      <p:sp>
        <p:nvSpPr>
          <p:cNvPr id="46096" name="直接连接符 46095"/>
          <p:cNvSpPr/>
          <p:nvPr/>
        </p:nvSpPr>
        <p:spPr>
          <a:xfrm flipV="1">
            <a:off x="3184525" y="1365250"/>
            <a:ext cx="1439863" cy="973138"/>
          </a:xfrm>
          <a:prstGeom prst="line">
            <a:avLst/>
          </a:prstGeom>
          <a:ln w="28575" cap="flat" cmpd="sng">
            <a:solidFill>
              <a:srgbClr val="6699FF"/>
            </a:solidFill>
            <a:prstDash val="solid"/>
            <a:headEnd type="none" w="med" len="med"/>
            <a:tailEnd type="none" w="med" len="med"/>
          </a:ln>
        </p:spPr>
      </p:sp>
      <p:sp>
        <p:nvSpPr>
          <p:cNvPr id="46097" name="直接连接符 46096"/>
          <p:cNvSpPr/>
          <p:nvPr/>
        </p:nvSpPr>
        <p:spPr>
          <a:xfrm>
            <a:off x="3209925" y="2662238"/>
            <a:ext cx="1439863" cy="979487"/>
          </a:xfrm>
          <a:prstGeom prst="line">
            <a:avLst/>
          </a:prstGeom>
          <a:ln w="28575" cap="flat" cmpd="sng">
            <a:solidFill>
              <a:srgbClr val="6699FF"/>
            </a:solidFill>
            <a:prstDash val="solid"/>
            <a:headEnd type="none" w="med" len="med"/>
            <a:tailEnd type="none" w="med" len="med"/>
          </a:ln>
        </p:spPr>
      </p:sp>
      <p:sp>
        <p:nvSpPr>
          <p:cNvPr id="46098" name="直接连接符 46097"/>
          <p:cNvSpPr/>
          <p:nvPr/>
        </p:nvSpPr>
        <p:spPr>
          <a:xfrm flipV="1">
            <a:off x="3157538" y="1463675"/>
            <a:ext cx="1598612" cy="2019300"/>
          </a:xfrm>
          <a:prstGeom prst="line">
            <a:avLst/>
          </a:prstGeom>
          <a:ln w="28575" cap="flat" cmpd="sng">
            <a:solidFill>
              <a:srgbClr val="6699FF"/>
            </a:solidFill>
            <a:prstDash val="solid"/>
            <a:headEnd type="none" w="med" len="med"/>
            <a:tailEnd type="none" w="med" len="med"/>
          </a:ln>
        </p:spPr>
      </p:sp>
      <p:sp>
        <p:nvSpPr>
          <p:cNvPr id="46099" name="直接连接符 46098"/>
          <p:cNvSpPr/>
          <p:nvPr/>
        </p:nvSpPr>
        <p:spPr>
          <a:xfrm flipV="1">
            <a:off x="3263900" y="2582863"/>
            <a:ext cx="1412875" cy="1025525"/>
          </a:xfrm>
          <a:prstGeom prst="line">
            <a:avLst/>
          </a:prstGeom>
          <a:ln w="28575" cap="flat" cmpd="sng">
            <a:solidFill>
              <a:srgbClr val="6699FF"/>
            </a:solidFill>
            <a:prstDash val="solid"/>
            <a:headEnd type="none" w="med" len="med"/>
            <a:tailEnd type="none" w="med" len="med"/>
          </a:ln>
        </p:spPr>
      </p:sp>
      <p:sp>
        <p:nvSpPr>
          <p:cNvPr id="46100" name="直接连接符 46099"/>
          <p:cNvSpPr/>
          <p:nvPr/>
        </p:nvSpPr>
        <p:spPr>
          <a:xfrm>
            <a:off x="5094288" y="1417638"/>
            <a:ext cx="1387475" cy="1474787"/>
          </a:xfrm>
          <a:prstGeom prst="line">
            <a:avLst/>
          </a:prstGeom>
          <a:ln w="28575" cap="flat" cmpd="sng">
            <a:solidFill>
              <a:srgbClr val="6699FF"/>
            </a:solidFill>
            <a:prstDash val="solid"/>
            <a:headEnd type="none" w="med" len="med"/>
            <a:tailEnd type="none" w="med" len="med"/>
          </a:ln>
        </p:spPr>
      </p:sp>
      <p:sp>
        <p:nvSpPr>
          <p:cNvPr id="46101" name="直接连接符 46100"/>
          <p:cNvSpPr/>
          <p:nvPr/>
        </p:nvSpPr>
        <p:spPr>
          <a:xfrm flipV="1">
            <a:off x="5121275" y="2078038"/>
            <a:ext cx="1335088" cy="1430337"/>
          </a:xfrm>
          <a:prstGeom prst="line">
            <a:avLst/>
          </a:prstGeom>
          <a:ln w="28575" cap="flat" cmpd="sng">
            <a:solidFill>
              <a:srgbClr val="6699FF"/>
            </a:solidFill>
            <a:prstDash val="solid"/>
            <a:headEnd type="none" w="med" len="med"/>
            <a:tailEnd type="none" w="med" len="med"/>
          </a:ln>
        </p:spPr>
      </p:sp>
      <p:sp>
        <p:nvSpPr>
          <p:cNvPr id="46102" name="文本框 46101"/>
          <p:cNvSpPr txBox="1"/>
          <p:nvPr/>
        </p:nvSpPr>
        <p:spPr>
          <a:xfrm>
            <a:off x="1912938" y="16764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46103" name="文本框 46102"/>
          <p:cNvSpPr txBox="1"/>
          <p:nvPr/>
        </p:nvSpPr>
        <p:spPr>
          <a:xfrm>
            <a:off x="2006600" y="2289175"/>
            <a:ext cx="296863"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46104" name="文本框 46103"/>
          <p:cNvSpPr txBox="1"/>
          <p:nvPr/>
        </p:nvSpPr>
        <p:spPr>
          <a:xfrm>
            <a:off x="1912938" y="31242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a:t>
            </a:r>
            <a:endParaRPr lang="en-US" altLang="zh-CN" sz="1600">
              <a:latin typeface="Times New Roman" panose="02020603050405020304" pitchFamily="18" charset="0"/>
            </a:endParaRPr>
          </a:p>
        </p:txBody>
      </p:sp>
      <p:sp>
        <p:nvSpPr>
          <p:cNvPr id="46105" name="文本框 46104"/>
          <p:cNvSpPr txBox="1"/>
          <p:nvPr/>
        </p:nvSpPr>
        <p:spPr>
          <a:xfrm>
            <a:off x="3429000" y="990600"/>
            <a:ext cx="296863"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46106" name="文本框 46105"/>
          <p:cNvSpPr txBox="1"/>
          <p:nvPr/>
        </p:nvSpPr>
        <p:spPr>
          <a:xfrm>
            <a:off x="3436938" y="1371600"/>
            <a:ext cx="296862"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14</a:t>
            </a:r>
            <a:endParaRPr lang="en-US" altLang="zh-CN" sz="1600">
              <a:latin typeface="Times New Roman" panose="02020603050405020304" pitchFamily="18" charset="0"/>
            </a:endParaRPr>
          </a:p>
        </p:txBody>
      </p:sp>
      <p:sp>
        <p:nvSpPr>
          <p:cNvPr id="46107" name="文本框 46106"/>
          <p:cNvSpPr txBox="1"/>
          <p:nvPr/>
        </p:nvSpPr>
        <p:spPr>
          <a:xfrm>
            <a:off x="2971800" y="1676400"/>
            <a:ext cx="296863"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46108" name="文本框 46107"/>
          <p:cNvSpPr txBox="1"/>
          <p:nvPr/>
        </p:nvSpPr>
        <p:spPr>
          <a:xfrm>
            <a:off x="3200400" y="1985963"/>
            <a:ext cx="296863"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46109" name="文本框 46108"/>
          <p:cNvSpPr txBox="1"/>
          <p:nvPr/>
        </p:nvSpPr>
        <p:spPr>
          <a:xfrm>
            <a:off x="3411538" y="22860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46110" name="文本框 46109"/>
          <p:cNvSpPr txBox="1"/>
          <p:nvPr/>
        </p:nvSpPr>
        <p:spPr>
          <a:xfrm>
            <a:off x="3208338" y="28241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4</a:t>
            </a:r>
            <a:endParaRPr lang="en-US" altLang="zh-CN" sz="1600">
              <a:latin typeface="Times New Roman" panose="02020603050405020304" pitchFamily="18" charset="0"/>
            </a:endParaRPr>
          </a:p>
        </p:txBody>
      </p:sp>
      <p:sp>
        <p:nvSpPr>
          <p:cNvPr id="46111" name="文本框 46110"/>
          <p:cNvSpPr txBox="1"/>
          <p:nvPr/>
        </p:nvSpPr>
        <p:spPr>
          <a:xfrm>
            <a:off x="3124200" y="3076575"/>
            <a:ext cx="296863" cy="300038"/>
          </a:xfrm>
          <a:prstGeom prst="rect">
            <a:avLst/>
          </a:prstGeom>
          <a:noFill/>
          <a:ln w="9525">
            <a:noFill/>
          </a:ln>
        </p:spPr>
        <p:txBody>
          <a:bodyPr lIns="0" tIns="0" rIns="0" bIns="0"/>
          <a:p>
            <a:pPr algn="just" eaLnBrk="0" hangingPunct="0"/>
            <a:r>
              <a:rPr lang="en-US" altLang="zh-CN" sz="1600">
                <a:latin typeface="Times New Roman" panose="02020603050405020304" pitchFamily="18" charset="0"/>
              </a:rPr>
              <a:t>13</a:t>
            </a:r>
            <a:endParaRPr lang="en-US" altLang="zh-CN" sz="1600">
              <a:latin typeface="Times New Roman" panose="02020603050405020304" pitchFamily="18" charset="0"/>
            </a:endParaRPr>
          </a:p>
        </p:txBody>
      </p:sp>
      <p:sp>
        <p:nvSpPr>
          <p:cNvPr id="46112" name="文本框 46111"/>
          <p:cNvSpPr txBox="1"/>
          <p:nvPr/>
        </p:nvSpPr>
        <p:spPr>
          <a:xfrm>
            <a:off x="3513138" y="38147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11</a:t>
            </a:r>
            <a:endParaRPr lang="en-US" altLang="zh-CN" sz="1600">
              <a:latin typeface="Times New Roman" panose="02020603050405020304" pitchFamily="18" charset="0"/>
            </a:endParaRPr>
          </a:p>
        </p:txBody>
      </p:sp>
      <p:sp>
        <p:nvSpPr>
          <p:cNvPr id="46113" name="文本框 46112"/>
          <p:cNvSpPr txBox="1"/>
          <p:nvPr/>
        </p:nvSpPr>
        <p:spPr>
          <a:xfrm>
            <a:off x="3513138" y="3429000"/>
            <a:ext cx="296862"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46114" name="文本框 46113"/>
          <p:cNvSpPr txBox="1"/>
          <p:nvPr/>
        </p:nvSpPr>
        <p:spPr>
          <a:xfrm>
            <a:off x="5638800" y="1223963"/>
            <a:ext cx="296863"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3</a:t>
            </a:r>
            <a:endParaRPr lang="en-US" altLang="zh-CN" sz="1600">
              <a:latin typeface="Times New Roman" panose="02020603050405020304" pitchFamily="18" charset="0"/>
            </a:endParaRPr>
          </a:p>
        </p:txBody>
      </p:sp>
      <p:sp>
        <p:nvSpPr>
          <p:cNvPr id="46115" name="文本框 46114"/>
          <p:cNvSpPr txBox="1"/>
          <p:nvPr/>
        </p:nvSpPr>
        <p:spPr>
          <a:xfrm>
            <a:off x="5418138" y="16049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9</a:t>
            </a:r>
            <a:endParaRPr lang="en-US" altLang="zh-CN" sz="1600">
              <a:latin typeface="Times New Roman" panose="02020603050405020304" pitchFamily="18" charset="0"/>
            </a:endParaRPr>
          </a:p>
        </p:txBody>
      </p:sp>
      <p:sp>
        <p:nvSpPr>
          <p:cNvPr id="46116" name="文本框 46115"/>
          <p:cNvSpPr txBox="1"/>
          <p:nvPr/>
        </p:nvSpPr>
        <p:spPr>
          <a:xfrm>
            <a:off x="5278438" y="19812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46117" name="文本框 46116"/>
          <p:cNvSpPr txBox="1"/>
          <p:nvPr/>
        </p:nvSpPr>
        <p:spPr>
          <a:xfrm>
            <a:off x="5278438" y="2749550"/>
            <a:ext cx="296862" cy="29845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46118" name="文本框 46117"/>
          <p:cNvSpPr txBox="1"/>
          <p:nvPr/>
        </p:nvSpPr>
        <p:spPr>
          <a:xfrm>
            <a:off x="5418138" y="31035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8</a:t>
            </a:r>
            <a:endParaRPr lang="en-US" altLang="zh-CN" sz="1600">
              <a:latin typeface="Times New Roman" panose="02020603050405020304" pitchFamily="18" charset="0"/>
            </a:endParaRPr>
          </a:p>
        </p:txBody>
      </p:sp>
      <p:sp>
        <p:nvSpPr>
          <p:cNvPr id="46119" name="文本框 46118"/>
          <p:cNvSpPr txBox="1"/>
          <p:nvPr/>
        </p:nvSpPr>
        <p:spPr>
          <a:xfrm>
            <a:off x="5562600" y="3505200"/>
            <a:ext cx="296863" cy="29845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46120" name="文本框 46119"/>
          <p:cNvSpPr txBox="1"/>
          <p:nvPr/>
        </p:nvSpPr>
        <p:spPr>
          <a:xfrm>
            <a:off x="7240588" y="19050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46121" name="文本框 46120"/>
          <p:cNvSpPr txBox="1"/>
          <p:nvPr/>
        </p:nvSpPr>
        <p:spPr>
          <a:xfrm>
            <a:off x="7232650" y="2898775"/>
            <a:ext cx="296863"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46122" name="椭圆 46121"/>
          <p:cNvSpPr/>
          <p:nvPr/>
        </p:nvSpPr>
        <p:spPr>
          <a:xfrm>
            <a:off x="4624388" y="946150"/>
            <a:ext cx="549275" cy="557213"/>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C</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46123" name="椭圆 46122"/>
          <p:cNvSpPr/>
          <p:nvPr/>
        </p:nvSpPr>
        <p:spPr>
          <a:xfrm>
            <a:off x="4649788" y="3457575"/>
            <a:ext cx="549275" cy="555625"/>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C</a:t>
            </a:r>
            <a:r>
              <a:rPr lang="en-US" altLang="zh-CN" sz="2400" baseline="-25000">
                <a:solidFill>
                  <a:schemeClr val="bg1"/>
                </a:solidFill>
                <a:latin typeface="Times New Roman" panose="02020603050405020304" pitchFamily="18" charset="0"/>
              </a:rPr>
              <a:t>3</a:t>
            </a:r>
            <a:endParaRPr lang="en-US" altLang="zh-CN" sz="2400">
              <a:solidFill>
                <a:schemeClr val="bg1"/>
              </a:solidFill>
              <a:latin typeface="Times New Roman" panose="02020603050405020304" pitchFamily="18" charset="0"/>
            </a:endParaRPr>
          </a:p>
        </p:txBody>
      </p:sp>
      <p:sp>
        <p:nvSpPr>
          <p:cNvPr id="46124" name="椭圆 46123"/>
          <p:cNvSpPr/>
          <p:nvPr/>
        </p:nvSpPr>
        <p:spPr>
          <a:xfrm>
            <a:off x="6364288" y="1582738"/>
            <a:ext cx="549275" cy="555625"/>
          </a:xfrm>
          <a:prstGeom prst="ellipse">
            <a:avLst/>
          </a:prstGeom>
          <a:solidFill>
            <a:srgbClr val="CC9900"/>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D</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46125" name="椭圆 46124"/>
          <p:cNvSpPr/>
          <p:nvPr/>
        </p:nvSpPr>
        <p:spPr>
          <a:xfrm>
            <a:off x="1143000" y="2217738"/>
            <a:ext cx="549275" cy="557212"/>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800">
                <a:latin typeface="Times New Roman" panose="02020603050405020304" pitchFamily="18" charset="0"/>
              </a:rPr>
              <a:t>A</a:t>
            </a:r>
            <a:endParaRPr lang="en-US" altLang="zh-CN" sz="2800">
              <a:latin typeface="Times New Roman" panose="02020603050405020304" pitchFamily="18" charset="0"/>
            </a:endParaRPr>
          </a:p>
        </p:txBody>
      </p:sp>
      <p:sp>
        <p:nvSpPr>
          <p:cNvPr id="46126" name="椭圆 46125"/>
          <p:cNvSpPr/>
          <p:nvPr/>
        </p:nvSpPr>
        <p:spPr>
          <a:xfrm>
            <a:off x="2681288" y="987425"/>
            <a:ext cx="549275" cy="555625"/>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B</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46127" name="椭圆 46126"/>
          <p:cNvSpPr/>
          <p:nvPr/>
        </p:nvSpPr>
        <p:spPr>
          <a:xfrm>
            <a:off x="2701925" y="3448050"/>
            <a:ext cx="549275" cy="557213"/>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B</a:t>
            </a:r>
            <a:r>
              <a:rPr lang="en-US" altLang="zh-CN" sz="2400" baseline="-25000">
                <a:latin typeface="Times New Roman" panose="02020603050405020304" pitchFamily="18" charset="0"/>
              </a:rPr>
              <a:t>3</a:t>
            </a:r>
            <a:endParaRPr lang="en-US" altLang="zh-CN" sz="2400">
              <a:latin typeface="Times New Roman" panose="02020603050405020304" pitchFamily="18" charset="0"/>
            </a:endParaRPr>
          </a:p>
        </p:txBody>
      </p:sp>
      <p:sp>
        <p:nvSpPr>
          <p:cNvPr id="46128" name="椭圆 46127"/>
          <p:cNvSpPr/>
          <p:nvPr/>
        </p:nvSpPr>
        <p:spPr>
          <a:xfrm>
            <a:off x="2701925" y="2217738"/>
            <a:ext cx="549275" cy="557212"/>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B</a:t>
            </a:r>
            <a:r>
              <a:rPr lang="en-US" altLang="zh-CN" sz="2400" baseline="-25000">
                <a:latin typeface="Times New Roman" panose="02020603050405020304" pitchFamily="18" charset="0"/>
              </a:rPr>
              <a:t>2</a:t>
            </a:r>
            <a:endParaRPr lang="en-US" altLang="zh-CN" sz="2400">
              <a:latin typeface="Times New Roman" panose="02020603050405020304" pitchFamily="18" charset="0"/>
            </a:endParaRPr>
          </a:p>
        </p:txBody>
      </p:sp>
      <p:sp>
        <p:nvSpPr>
          <p:cNvPr id="46129" name="椭圆 46128"/>
          <p:cNvSpPr/>
          <p:nvPr/>
        </p:nvSpPr>
        <p:spPr>
          <a:xfrm>
            <a:off x="6376988" y="2847975"/>
            <a:ext cx="549275" cy="555625"/>
          </a:xfrm>
          <a:prstGeom prst="ellipse">
            <a:avLst/>
          </a:prstGeom>
          <a:solidFill>
            <a:srgbClr val="CC9900"/>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D</a:t>
            </a:r>
            <a:r>
              <a:rPr lang="en-US" altLang="zh-CN" sz="2400" baseline="-25000">
                <a:solidFill>
                  <a:schemeClr val="bg1"/>
                </a:solidFill>
                <a:latin typeface="Times New Roman" panose="02020603050405020304" pitchFamily="18" charset="0"/>
              </a:rPr>
              <a:t>2</a:t>
            </a:r>
            <a:endParaRPr lang="en-US" altLang="zh-CN" sz="2400">
              <a:solidFill>
                <a:schemeClr val="bg1"/>
              </a:solidFill>
              <a:latin typeface="Times New Roman" panose="02020603050405020304" pitchFamily="18" charset="0"/>
            </a:endParaRPr>
          </a:p>
        </p:txBody>
      </p:sp>
      <p:sp>
        <p:nvSpPr>
          <p:cNvPr id="46130" name="椭圆 46129"/>
          <p:cNvSpPr/>
          <p:nvPr/>
        </p:nvSpPr>
        <p:spPr>
          <a:xfrm>
            <a:off x="7832725" y="2209800"/>
            <a:ext cx="549275" cy="555625"/>
          </a:xfrm>
          <a:prstGeom prst="ellipse">
            <a:avLst/>
          </a:prstGeom>
          <a:solidFill>
            <a:srgbClr val="CC9900"/>
          </a:solidFill>
          <a:ln w="28575" cap="flat" cmpd="sng">
            <a:solidFill>
              <a:schemeClr val="tx2"/>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E</a:t>
            </a:r>
            <a:endParaRPr lang="en-US" altLang="zh-CN" sz="2400">
              <a:solidFill>
                <a:schemeClr val="bg1"/>
              </a:solidFill>
              <a:latin typeface="Times New Roman" panose="02020603050405020304" pitchFamily="18" charset="0"/>
            </a:endParaRPr>
          </a:p>
        </p:txBody>
      </p:sp>
      <p:sp>
        <p:nvSpPr>
          <p:cNvPr id="46131" name="椭圆 46130"/>
          <p:cNvSpPr/>
          <p:nvPr/>
        </p:nvSpPr>
        <p:spPr>
          <a:xfrm>
            <a:off x="4624388" y="2185988"/>
            <a:ext cx="549275" cy="555625"/>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C</a:t>
            </a:r>
            <a:r>
              <a:rPr lang="en-US" altLang="zh-CN" sz="2400" baseline="-25000">
                <a:solidFill>
                  <a:schemeClr val="bg1"/>
                </a:solidFill>
                <a:latin typeface="Times New Roman" panose="02020603050405020304" pitchFamily="18" charset="0"/>
              </a:rPr>
              <a:t>2</a:t>
            </a:r>
            <a:endParaRPr lang="en-US" altLang="zh-CN" sz="2400">
              <a:solidFill>
                <a:schemeClr val="bg1"/>
              </a:solidFill>
              <a:latin typeface="Times New Roman" panose="02020603050405020304" pitchFamily="18" charset="0"/>
            </a:endParaRPr>
          </a:p>
        </p:txBody>
      </p:sp>
      <p:sp>
        <p:nvSpPr>
          <p:cNvPr id="46132" name="文本框 46131"/>
          <p:cNvSpPr txBox="1"/>
          <p:nvPr/>
        </p:nvSpPr>
        <p:spPr>
          <a:xfrm>
            <a:off x="6172200" y="3505200"/>
            <a:ext cx="10668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4</a:t>
            </a:r>
            <a:r>
              <a:rPr lang="en-US" altLang="zh-CN" sz="2000" b="1">
                <a:solidFill>
                  <a:schemeClr val="bg1"/>
                </a:solidFill>
                <a:latin typeface="Times New Roman" panose="02020603050405020304" pitchFamily="18" charset="0"/>
              </a:rPr>
              <a:t>(D</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)=2</a:t>
            </a:r>
            <a:endParaRPr lang="en-US" altLang="zh-CN" sz="2000" b="1">
              <a:solidFill>
                <a:schemeClr val="bg1"/>
              </a:solidFill>
              <a:latin typeface="Times New Roman" panose="02020603050405020304" pitchFamily="18" charset="0"/>
            </a:endParaRPr>
          </a:p>
        </p:txBody>
      </p:sp>
      <p:sp>
        <p:nvSpPr>
          <p:cNvPr id="46133" name="文本框 46132"/>
          <p:cNvSpPr txBox="1"/>
          <p:nvPr/>
        </p:nvSpPr>
        <p:spPr>
          <a:xfrm>
            <a:off x="7643813" y="1652588"/>
            <a:ext cx="9906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5</a:t>
            </a:r>
            <a:r>
              <a:rPr lang="en-US" altLang="zh-CN" sz="2000" b="1">
                <a:solidFill>
                  <a:schemeClr val="bg1"/>
                </a:solidFill>
                <a:latin typeface="Times New Roman" panose="02020603050405020304" pitchFamily="18" charset="0"/>
              </a:rPr>
              <a:t>(E)=0</a:t>
            </a:r>
            <a:endParaRPr lang="en-US" altLang="zh-CN" sz="2000" b="1">
              <a:solidFill>
                <a:schemeClr val="bg1"/>
              </a:solidFill>
              <a:latin typeface="Times New Roman" panose="02020603050405020304" pitchFamily="18" charset="0"/>
            </a:endParaRPr>
          </a:p>
        </p:txBody>
      </p:sp>
      <p:sp>
        <p:nvSpPr>
          <p:cNvPr id="46134" name="文本框 46133"/>
          <p:cNvSpPr txBox="1"/>
          <p:nvPr/>
        </p:nvSpPr>
        <p:spPr>
          <a:xfrm>
            <a:off x="4267200" y="4114800"/>
            <a:ext cx="12192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(C</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)=12</a:t>
            </a:r>
            <a:endParaRPr lang="en-US" altLang="zh-CN" sz="2000" b="1">
              <a:solidFill>
                <a:schemeClr val="bg1"/>
              </a:solidFill>
              <a:latin typeface="Times New Roman" panose="02020603050405020304" pitchFamily="18" charset="0"/>
            </a:endParaRPr>
          </a:p>
        </p:txBody>
      </p:sp>
      <p:sp>
        <p:nvSpPr>
          <p:cNvPr id="46135" name="文本框 46134"/>
          <p:cNvSpPr txBox="1"/>
          <p:nvPr/>
        </p:nvSpPr>
        <p:spPr>
          <a:xfrm>
            <a:off x="6172200" y="1066800"/>
            <a:ext cx="10668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4</a:t>
            </a:r>
            <a:r>
              <a:rPr lang="en-US" altLang="zh-CN" sz="2000" b="1">
                <a:solidFill>
                  <a:schemeClr val="bg1"/>
                </a:solidFill>
                <a:latin typeface="Times New Roman" panose="02020603050405020304" pitchFamily="18" charset="0"/>
              </a:rPr>
              <a:t>(D</a:t>
            </a:r>
            <a:r>
              <a:rPr lang="en-US" altLang="zh-CN" sz="2000" b="1" baseline="-25000">
                <a:solidFill>
                  <a:schemeClr val="bg1"/>
                </a:solidFill>
                <a:latin typeface="Times New Roman" panose="02020603050405020304" pitchFamily="18" charset="0"/>
              </a:rPr>
              <a:t>1</a:t>
            </a:r>
            <a:r>
              <a:rPr lang="en-US" altLang="zh-CN" sz="2000" b="1">
                <a:solidFill>
                  <a:schemeClr val="bg1"/>
                </a:solidFill>
                <a:latin typeface="Times New Roman" panose="02020603050405020304" pitchFamily="18" charset="0"/>
              </a:rPr>
              <a:t>)=5</a:t>
            </a:r>
            <a:endParaRPr lang="en-US" altLang="zh-CN" sz="2000" b="1">
              <a:solidFill>
                <a:schemeClr val="bg1"/>
              </a:solidFill>
              <a:latin typeface="Times New Roman" panose="02020603050405020304" pitchFamily="18" charset="0"/>
            </a:endParaRPr>
          </a:p>
        </p:txBody>
      </p:sp>
      <p:sp>
        <p:nvSpPr>
          <p:cNvPr id="46136" name="文本框 46135"/>
          <p:cNvSpPr txBox="1"/>
          <p:nvPr/>
        </p:nvSpPr>
        <p:spPr>
          <a:xfrm>
            <a:off x="2286000" y="457200"/>
            <a:ext cx="12192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(B</a:t>
            </a:r>
            <a:r>
              <a:rPr lang="en-US" altLang="zh-CN" sz="2000" b="1" baseline="-25000">
                <a:solidFill>
                  <a:schemeClr val="bg1"/>
                </a:solidFill>
                <a:latin typeface="Times New Roman" panose="02020603050405020304" pitchFamily="18" charset="0"/>
              </a:rPr>
              <a:t>1</a:t>
            </a:r>
            <a:r>
              <a:rPr lang="en-US" altLang="zh-CN" sz="2000" b="1">
                <a:solidFill>
                  <a:schemeClr val="bg1"/>
                </a:solidFill>
                <a:latin typeface="Times New Roman" panose="02020603050405020304" pitchFamily="18" charset="0"/>
              </a:rPr>
              <a:t>)=20</a:t>
            </a:r>
            <a:endParaRPr lang="en-US" altLang="zh-CN" sz="2000" b="1">
              <a:solidFill>
                <a:schemeClr val="bg1"/>
              </a:solidFill>
              <a:latin typeface="Times New Roman" panose="02020603050405020304" pitchFamily="18" charset="0"/>
            </a:endParaRPr>
          </a:p>
        </p:txBody>
      </p:sp>
      <p:sp>
        <p:nvSpPr>
          <p:cNvPr id="46137" name="文本框 46136"/>
          <p:cNvSpPr txBox="1"/>
          <p:nvPr/>
        </p:nvSpPr>
        <p:spPr>
          <a:xfrm>
            <a:off x="4267200" y="1676400"/>
            <a:ext cx="11430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(C</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)=7</a:t>
            </a:r>
            <a:endParaRPr lang="en-US" altLang="zh-CN" sz="2000" b="1">
              <a:solidFill>
                <a:schemeClr val="bg1"/>
              </a:solidFill>
              <a:latin typeface="Times New Roman" panose="02020603050405020304" pitchFamily="18" charset="0"/>
            </a:endParaRPr>
          </a:p>
        </p:txBody>
      </p:sp>
      <p:sp>
        <p:nvSpPr>
          <p:cNvPr id="46138" name="文本框 46137"/>
          <p:cNvSpPr txBox="1"/>
          <p:nvPr/>
        </p:nvSpPr>
        <p:spPr>
          <a:xfrm>
            <a:off x="4267200" y="457200"/>
            <a:ext cx="11430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(C</a:t>
            </a:r>
            <a:r>
              <a:rPr lang="en-US" altLang="zh-CN" sz="2000" b="1" baseline="-25000">
                <a:solidFill>
                  <a:schemeClr val="bg1"/>
                </a:solidFill>
                <a:latin typeface="Times New Roman" panose="02020603050405020304" pitchFamily="18" charset="0"/>
              </a:rPr>
              <a:t>1</a:t>
            </a:r>
            <a:r>
              <a:rPr lang="en-US" altLang="zh-CN" sz="2000" b="1">
                <a:solidFill>
                  <a:schemeClr val="bg1"/>
                </a:solidFill>
                <a:latin typeface="Times New Roman" panose="02020603050405020304" pitchFamily="18" charset="0"/>
              </a:rPr>
              <a:t>)=8</a:t>
            </a:r>
            <a:endParaRPr lang="en-US" altLang="zh-CN" sz="2000" b="1">
              <a:solidFill>
                <a:schemeClr val="bg1"/>
              </a:solidFill>
              <a:latin typeface="Times New Roman" panose="02020603050405020304" pitchFamily="18" charset="0"/>
            </a:endParaRPr>
          </a:p>
        </p:txBody>
      </p:sp>
      <p:graphicFrame>
        <p:nvGraphicFramePr>
          <p:cNvPr id="46139" name="对象 46138"/>
          <p:cNvGraphicFramePr/>
          <p:nvPr/>
        </p:nvGraphicFramePr>
        <p:xfrm>
          <a:off x="4488339" y="5310982"/>
          <a:ext cx="226060" cy="425450"/>
        </p:xfrm>
        <a:graphic>
          <a:graphicData uri="http://schemas.openxmlformats.org/presentationml/2006/ole">
            <mc:AlternateContent xmlns:mc="http://schemas.openxmlformats.org/markup-compatibility/2006">
              <mc:Choice xmlns:v="urn:schemas-microsoft-com:vml" Requires="v">
                <p:oleObj spid="_x0000_s3111" name="" r:id="rId1" imgW="114300" imgH="215265" progId="Equation.3">
                  <p:embed/>
                </p:oleObj>
              </mc:Choice>
              <mc:Fallback>
                <p:oleObj name="" r:id="rId1" imgW="114300" imgH="215265" progId="Equation.3">
                  <p:embed/>
                  <p:pic>
                    <p:nvPicPr>
                      <p:cNvPr id="0" name="图片 3110"/>
                      <p:cNvPicPr/>
                      <p:nvPr/>
                    </p:nvPicPr>
                    <p:blipFill>
                      <a:blip r:embed="rId2">
                        <a:clrChange>
                          <a:clrFrom>
                            <a:srgbClr val="000000"/>
                          </a:clrFrom>
                          <a:clrTo>
                            <a:srgbClr val="333399"/>
                          </a:clrTo>
                        </a:clrChange>
                      </a:blip>
                      <a:stretch>
                        <a:fillRect/>
                      </a:stretch>
                    </p:blipFill>
                    <p:spPr>
                      <a:xfrm>
                        <a:off x="4488339" y="5310982"/>
                        <a:ext cx="226060" cy="425450"/>
                      </a:xfrm>
                      <a:prstGeom prst="rect">
                        <a:avLst/>
                      </a:prstGeom>
                      <a:noFill/>
                      <a:ln w="38100">
                        <a:noFill/>
                        <a:miter/>
                      </a:ln>
                    </p:spPr>
                  </p:pic>
                </p:oleObj>
              </mc:Fallback>
            </mc:AlternateContent>
          </a:graphicData>
        </a:graphic>
      </p:graphicFrame>
      <p:graphicFrame>
        <p:nvGraphicFramePr>
          <p:cNvPr id="2" name="对象 1"/>
          <p:cNvGraphicFramePr/>
          <p:nvPr/>
        </p:nvGraphicFramePr>
        <p:xfrm>
          <a:off x="946150" y="4718685"/>
          <a:ext cx="7538085" cy="1731645"/>
        </p:xfrm>
        <a:graphic>
          <a:graphicData uri="http://schemas.openxmlformats.org/presentationml/2006/ole">
            <mc:AlternateContent xmlns:mc="http://schemas.openxmlformats.org/markup-compatibility/2006">
              <mc:Choice xmlns:v="urn:schemas-microsoft-com:vml" Requires="v">
                <p:oleObj spid="_x0000_s3" name="" r:id="rId3" imgW="7162800" imgH="1765300" progId="Equation.KSEE3">
                  <p:embed/>
                </p:oleObj>
              </mc:Choice>
              <mc:Fallback>
                <p:oleObj name="" r:id="rId3" imgW="7162800" imgH="1765300" progId="Equation.KSEE3">
                  <p:embed/>
                  <p:pic>
                    <p:nvPicPr>
                      <p:cNvPr id="0" name="图片 2"/>
                      <p:cNvPicPr/>
                      <p:nvPr/>
                    </p:nvPicPr>
                    <p:blipFill>
                      <a:blip r:embed="rId4"/>
                      <a:stretch>
                        <a:fillRect/>
                      </a:stretch>
                    </p:blipFill>
                    <p:spPr>
                      <a:xfrm>
                        <a:off x="946150" y="4718685"/>
                        <a:ext cx="7538085" cy="1731645"/>
                      </a:xfrm>
                      <a:prstGeom prst="rect">
                        <a:avLst/>
                      </a:prstGeom>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61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61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13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6" name="直接连接符 47105"/>
          <p:cNvSpPr/>
          <p:nvPr/>
        </p:nvSpPr>
        <p:spPr>
          <a:xfrm flipV="1">
            <a:off x="1612900" y="1384300"/>
            <a:ext cx="1101725" cy="954088"/>
          </a:xfrm>
          <a:prstGeom prst="line">
            <a:avLst/>
          </a:prstGeom>
          <a:ln w="28575" cap="flat" cmpd="sng">
            <a:solidFill>
              <a:srgbClr val="6699FF"/>
            </a:solidFill>
            <a:prstDash val="solid"/>
            <a:headEnd type="none" w="med" len="med"/>
            <a:tailEnd type="none" w="med" len="med"/>
          </a:ln>
        </p:spPr>
      </p:sp>
      <p:sp>
        <p:nvSpPr>
          <p:cNvPr id="47107" name="直接连接符 47106"/>
          <p:cNvSpPr/>
          <p:nvPr/>
        </p:nvSpPr>
        <p:spPr>
          <a:xfrm flipV="1">
            <a:off x="1692275" y="2495550"/>
            <a:ext cx="1022350" cy="14288"/>
          </a:xfrm>
          <a:prstGeom prst="line">
            <a:avLst/>
          </a:prstGeom>
          <a:ln w="28575" cap="flat" cmpd="sng">
            <a:solidFill>
              <a:srgbClr val="6699FF"/>
            </a:solidFill>
            <a:prstDash val="solid"/>
            <a:headEnd type="none" w="med" len="med"/>
            <a:tailEnd type="none" w="med" len="med"/>
          </a:ln>
        </p:spPr>
      </p:sp>
      <p:sp>
        <p:nvSpPr>
          <p:cNvPr id="47108" name="直接连接符 47107"/>
          <p:cNvSpPr/>
          <p:nvPr/>
        </p:nvSpPr>
        <p:spPr>
          <a:xfrm>
            <a:off x="3263900" y="2495550"/>
            <a:ext cx="1360488" cy="7938"/>
          </a:xfrm>
          <a:prstGeom prst="line">
            <a:avLst/>
          </a:prstGeom>
          <a:ln w="28575" cap="flat" cmpd="sng">
            <a:solidFill>
              <a:srgbClr val="6699FF"/>
            </a:solidFill>
            <a:prstDash val="solid"/>
            <a:headEnd type="none" w="med" len="med"/>
            <a:tailEnd type="none" w="med" len="med"/>
          </a:ln>
        </p:spPr>
      </p:sp>
      <p:sp>
        <p:nvSpPr>
          <p:cNvPr id="47109" name="直接连接符 47108"/>
          <p:cNvSpPr/>
          <p:nvPr/>
        </p:nvSpPr>
        <p:spPr>
          <a:xfrm>
            <a:off x="1612900" y="2689225"/>
            <a:ext cx="1101725" cy="919163"/>
          </a:xfrm>
          <a:prstGeom prst="line">
            <a:avLst/>
          </a:prstGeom>
          <a:ln w="28575" cap="flat" cmpd="sng">
            <a:solidFill>
              <a:srgbClr val="6699FF"/>
            </a:solidFill>
            <a:prstDash val="solid"/>
            <a:headEnd type="none" w="med" len="med"/>
            <a:tailEnd type="none" w="med" len="med"/>
          </a:ln>
        </p:spPr>
      </p:sp>
      <p:sp>
        <p:nvSpPr>
          <p:cNvPr id="47110" name="直接连接符 47109"/>
          <p:cNvSpPr/>
          <p:nvPr/>
        </p:nvSpPr>
        <p:spPr>
          <a:xfrm flipV="1">
            <a:off x="3263900" y="1206500"/>
            <a:ext cx="1333500" cy="19050"/>
          </a:xfrm>
          <a:prstGeom prst="line">
            <a:avLst/>
          </a:prstGeom>
          <a:ln w="28575" cap="flat" cmpd="sng">
            <a:solidFill>
              <a:schemeClr val="tx1"/>
            </a:solidFill>
            <a:prstDash val="solid"/>
            <a:headEnd type="none" w="med" len="med"/>
            <a:tailEnd type="none" w="med" len="med"/>
          </a:ln>
        </p:spPr>
      </p:sp>
      <p:sp>
        <p:nvSpPr>
          <p:cNvPr id="47111" name="直接连接符 47110"/>
          <p:cNvSpPr/>
          <p:nvPr/>
        </p:nvSpPr>
        <p:spPr>
          <a:xfrm>
            <a:off x="3263900" y="3767138"/>
            <a:ext cx="1385888" cy="6350"/>
          </a:xfrm>
          <a:prstGeom prst="line">
            <a:avLst/>
          </a:prstGeom>
          <a:ln w="28575" cap="flat" cmpd="sng">
            <a:solidFill>
              <a:srgbClr val="6699FF"/>
            </a:solidFill>
            <a:prstDash val="solid"/>
            <a:headEnd type="none" w="med" len="med"/>
            <a:tailEnd type="none" w="med" len="med"/>
          </a:ln>
        </p:spPr>
      </p:sp>
      <p:sp>
        <p:nvSpPr>
          <p:cNvPr id="47112" name="直接连接符 47111"/>
          <p:cNvSpPr/>
          <p:nvPr/>
        </p:nvSpPr>
        <p:spPr>
          <a:xfrm>
            <a:off x="5173663" y="1231900"/>
            <a:ext cx="1203325" cy="528638"/>
          </a:xfrm>
          <a:prstGeom prst="line">
            <a:avLst/>
          </a:prstGeom>
          <a:ln w="28575" cap="flat" cmpd="sng">
            <a:solidFill>
              <a:srgbClr val="6699FF"/>
            </a:solidFill>
            <a:prstDash val="solid"/>
            <a:headEnd type="none" w="med" len="med"/>
            <a:tailEnd type="none" w="med" len="med"/>
          </a:ln>
        </p:spPr>
      </p:sp>
      <p:sp>
        <p:nvSpPr>
          <p:cNvPr id="47113" name="直接连接符 47112"/>
          <p:cNvSpPr/>
          <p:nvPr/>
        </p:nvSpPr>
        <p:spPr>
          <a:xfrm>
            <a:off x="6899275" y="1973263"/>
            <a:ext cx="969963" cy="450850"/>
          </a:xfrm>
          <a:prstGeom prst="line">
            <a:avLst/>
          </a:prstGeom>
          <a:ln w="28575" cap="flat" cmpd="sng">
            <a:solidFill>
              <a:srgbClr val="6699FF"/>
            </a:solidFill>
            <a:prstDash val="solid"/>
            <a:headEnd type="none" w="med" len="med"/>
            <a:tailEnd type="none" w="med" len="med"/>
          </a:ln>
        </p:spPr>
      </p:sp>
      <p:sp>
        <p:nvSpPr>
          <p:cNvPr id="47114" name="直接连接符 47113"/>
          <p:cNvSpPr/>
          <p:nvPr/>
        </p:nvSpPr>
        <p:spPr>
          <a:xfrm flipV="1">
            <a:off x="5173663" y="3244850"/>
            <a:ext cx="1228725" cy="422275"/>
          </a:xfrm>
          <a:prstGeom prst="line">
            <a:avLst/>
          </a:prstGeom>
          <a:ln w="28575" cap="flat" cmpd="sng">
            <a:solidFill>
              <a:srgbClr val="6699FF"/>
            </a:solidFill>
            <a:prstDash val="solid"/>
            <a:headEnd type="none" w="med" len="med"/>
            <a:tailEnd type="none" w="med" len="med"/>
          </a:ln>
        </p:spPr>
      </p:sp>
      <p:sp>
        <p:nvSpPr>
          <p:cNvPr id="47115" name="直接连接符 47114"/>
          <p:cNvSpPr/>
          <p:nvPr/>
        </p:nvSpPr>
        <p:spPr>
          <a:xfrm flipV="1">
            <a:off x="6899275" y="2635250"/>
            <a:ext cx="995363" cy="396875"/>
          </a:xfrm>
          <a:prstGeom prst="line">
            <a:avLst/>
          </a:prstGeom>
          <a:ln w="28575" cap="flat" cmpd="sng">
            <a:solidFill>
              <a:srgbClr val="6699FF"/>
            </a:solidFill>
            <a:prstDash val="solid"/>
            <a:headEnd type="none" w="med" len="med"/>
            <a:tailEnd type="none" w="med" len="med"/>
          </a:ln>
        </p:spPr>
      </p:sp>
      <p:sp>
        <p:nvSpPr>
          <p:cNvPr id="47116" name="直接连接符 47115"/>
          <p:cNvSpPr/>
          <p:nvPr/>
        </p:nvSpPr>
        <p:spPr>
          <a:xfrm flipV="1">
            <a:off x="5146675" y="1919288"/>
            <a:ext cx="1230313" cy="425450"/>
          </a:xfrm>
          <a:prstGeom prst="line">
            <a:avLst/>
          </a:prstGeom>
          <a:ln w="28575" cap="flat" cmpd="sng">
            <a:solidFill>
              <a:srgbClr val="6699FF"/>
            </a:solidFill>
            <a:prstDash val="solid"/>
            <a:headEnd type="none" w="med" len="med"/>
            <a:tailEnd type="none" w="med" len="med"/>
          </a:ln>
        </p:spPr>
      </p:sp>
      <p:sp>
        <p:nvSpPr>
          <p:cNvPr id="47117" name="直接连接符 47116"/>
          <p:cNvSpPr/>
          <p:nvPr/>
        </p:nvSpPr>
        <p:spPr>
          <a:xfrm>
            <a:off x="5121275" y="2608263"/>
            <a:ext cx="1203325" cy="477837"/>
          </a:xfrm>
          <a:prstGeom prst="line">
            <a:avLst/>
          </a:prstGeom>
          <a:ln w="28575" cap="flat" cmpd="sng">
            <a:solidFill>
              <a:srgbClr val="6699FF"/>
            </a:solidFill>
            <a:prstDash val="solid"/>
            <a:headEnd type="none" w="med" len="med"/>
            <a:tailEnd type="none" w="med" len="med"/>
          </a:ln>
        </p:spPr>
      </p:sp>
      <p:sp>
        <p:nvSpPr>
          <p:cNvPr id="47118" name="直接连接符 47117"/>
          <p:cNvSpPr/>
          <p:nvPr/>
        </p:nvSpPr>
        <p:spPr>
          <a:xfrm>
            <a:off x="3184525" y="1365250"/>
            <a:ext cx="1492250" cy="979488"/>
          </a:xfrm>
          <a:prstGeom prst="line">
            <a:avLst/>
          </a:prstGeom>
          <a:ln w="28575" cap="flat" cmpd="sng">
            <a:solidFill>
              <a:schemeClr val="tx1"/>
            </a:solidFill>
            <a:prstDash val="solid"/>
            <a:headEnd type="none" w="med" len="med"/>
            <a:tailEnd type="none" w="med" len="med"/>
          </a:ln>
        </p:spPr>
      </p:sp>
      <p:sp>
        <p:nvSpPr>
          <p:cNvPr id="47119" name="直接连接符 47118"/>
          <p:cNvSpPr/>
          <p:nvPr/>
        </p:nvSpPr>
        <p:spPr>
          <a:xfrm>
            <a:off x="3132138" y="1497013"/>
            <a:ext cx="1544637" cy="2038350"/>
          </a:xfrm>
          <a:prstGeom prst="line">
            <a:avLst/>
          </a:prstGeom>
          <a:ln w="28575" cap="flat" cmpd="sng">
            <a:solidFill>
              <a:schemeClr val="tx1"/>
            </a:solidFill>
            <a:prstDash val="solid"/>
            <a:headEnd type="none" w="med" len="med"/>
            <a:tailEnd type="none" w="med" len="med"/>
          </a:ln>
        </p:spPr>
      </p:sp>
      <p:sp>
        <p:nvSpPr>
          <p:cNvPr id="47120" name="直接连接符 47119"/>
          <p:cNvSpPr/>
          <p:nvPr/>
        </p:nvSpPr>
        <p:spPr>
          <a:xfrm flipV="1">
            <a:off x="3184525" y="1365250"/>
            <a:ext cx="1439863" cy="973138"/>
          </a:xfrm>
          <a:prstGeom prst="line">
            <a:avLst/>
          </a:prstGeom>
          <a:ln w="28575" cap="flat" cmpd="sng">
            <a:solidFill>
              <a:srgbClr val="6699FF"/>
            </a:solidFill>
            <a:prstDash val="solid"/>
            <a:headEnd type="none" w="med" len="med"/>
            <a:tailEnd type="none" w="med" len="med"/>
          </a:ln>
        </p:spPr>
      </p:sp>
      <p:sp>
        <p:nvSpPr>
          <p:cNvPr id="47121" name="直接连接符 47120"/>
          <p:cNvSpPr/>
          <p:nvPr/>
        </p:nvSpPr>
        <p:spPr>
          <a:xfrm>
            <a:off x="3209925" y="2662238"/>
            <a:ext cx="1439863" cy="979487"/>
          </a:xfrm>
          <a:prstGeom prst="line">
            <a:avLst/>
          </a:prstGeom>
          <a:ln w="28575" cap="flat" cmpd="sng">
            <a:solidFill>
              <a:srgbClr val="6699FF"/>
            </a:solidFill>
            <a:prstDash val="solid"/>
            <a:headEnd type="none" w="med" len="med"/>
            <a:tailEnd type="none" w="med" len="med"/>
          </a:ln>
        </p:spPr>
      </p:sp>
      <p:sp>
        <p:nvSpPr>
          <p:cNvPr id="47122" name="直接连接符 47121"/>
          <p:cNvSpPr/>
          <p:nvPr/>
        </p:nvSpPr>
        <p:spPr>
          <a:xfrm flipV="1">
            <a:off x="3157538" y="1463675"/>
            <a:ext cx="1598612" cy="2019300"/>
          </a:xfrm>
          <a:prstGeom prst="line">
            <a:avLst/>
          </a:prstGeom>
          <a:ln w="28575" cap="flat" cmpd="sng">
            <a:solidFill>
              <a:srgbClr val="6699FF"/>
            </a:solidFill>
            <a:prstDash val="solid"/>
            <a:headEnd type="none" w="med" len="med"/>
            <a:tailEnd type="none" w="med" len="med"/>
          </a:ln>
        </p:spPr>
      </p:sp>
      <p:sp>
        <p:nvSpPr>
          <p:cNvPr id="47123" name="直接连接符 47122"/>
          <p:cNvSpPr/>
          <p:nvPr/>
        </p:nvSpPr>
        <p:spPr>
          <a:xfrm flipV="1">
            <a:off x="3263900" y="2582863"/>
            <a:ext cx="1412875" cy="1025525"/>
          </a:xfrm>
          <a:prstGeom prst="line">
            <a:avLst/>
          </a:prstGeom>
          <a:ln w="28575" cap="flat" cmpd="sng">
            <a:solidFill>
              <a:srgbClr val="6699FF"/>
            </a:solidFill>
            <a:prstDash val="solid"/>
            <a:headEnd type="none" w="med" len="med"/>
            <a:tailEnd type="none" w="med" len="med"/>
          </a:ln>
        </p:spPr>
      </p:sp>
      <p:sp>
        <p:nvSpPr>
          <p:cNvPr id="47124" name="直接连接符 47123"/>
          <p:cNvSpPr/>
          <p:nvPr/>
        </p:nvSpPr>
        <p:spPr>
          <a:xfrm>
            <a:off x="5094288" y="1417638"/>
            <a:ext cx="1387475" cy="1474787"/>
          </a:xfrm>
          <a:prstGeom prst="line">
            <a:avLst/>
          </a:prstGeom>
          <a:ln w="28575" cap="flat" cmpd="sng">
            <a:solidFill>
              <a:srgbClr val="6699FF"/>
            </a:solidFill>
            <a:prstDash val="solid"/>
            <a:headEnd type="none" w="med" len="med"/>
            <a:tailEnd type="none" w="med" len="med"/>
          </a:ln>
        </p:spPr>
      </p:sp>
      <p:sp>
        <p:nvSpPr>
          <p:cNvPr id="47125" name="直接连接符 47124"/>
          <p:cNvSpPr/>
          <p:nvPr/>
        </p:nvSpPr>
        <p:spPr>
          <a:xfrm flipV="1">
            <a:off x="5121275" y="2078038"/>
            <a:ext cx="1335088" cy="1430337"/>
          </a:xfrm>
          <a:prstGeom prst="line">
            <a:avLst/>
          </a:prstGeom>
          <a:ln w="28575" cap="flat" cmpd="sng">
            <a:solidFill>
              <a:srgbClr val="6699FF"/>
            </a:solidFill>
            <a:prstDash val="solid"/>
            <a:headEnd type="none" w="med" len="med"/>
            <a:tailEnd type="none" w="med" len="med"/>
          </a:ln>
        </p:spPr>
      </p:sp>
      <p:sp>
        <p:nvSpPr>
          <p:cNvPr id="47126" name="文本框 47125"/>
          <p:cNvSpPr txBox="1"/>
          <p:nvPr/>
        </p:nvSpPr>
        <p:spPr>
          <a:xfrm>
            <a:off x="1912938" y="16764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47127" name="文本框 47126"/>
          <p:cNvSpPr txBox="1"/>
          <p:nvPr/>
        </p:nvSpPr>
        <p:spPr>
          <a:xfrm>
            <a:off x="2006600" y="2289175"/>
            <a:ext cx="296863"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47128" name="文本框 47127"/>
          <p:cNvSpPr txBox="1"/>
          <p:nvPr/>
        </p:nvSpPr>
        <p:spPr>
          <a:xfrm>
            <a:off x="1912938" y="31242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a:t>
            </a:r>
            <a:endParaRPr lang="en-US" altLang="zh-CN" sz="1600">
              <a:latin typeface="Times New Roman" panose="02020603050405020304" pitchFamily="18" charset="0"/>
            </a:endParaRPr>
          </a:p>
        </p:txBody>
      </p:sp>
      <p:sp>
        <p:nvSpPr>
          <p:cNvPr id="47129" name="文本框 47128"/>
          <p:cNvSpPr txBox="1"/>
          <p:nvPr/>
        </p:nvSpPr>
        <p:spPr>
          <a:xfrm>
            <a:off x="3429000" y="990600"/>
            <a:ext cx="296863"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47130" name="文本框 47129"/>
          <p:cNvSpPr txBox="1"/>
          <p:nvPr/>
        </p:nvSpPr>
        <p:spPr>
          <a:xfrm>
            <a:off x="3436938" y="1371600"/>
            <a:ext cx="296862"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14</a:t>
            </a:r>
            <a:endParaRPr lang="en-US" altLang="zh-CN" sz="1600">
              <a:latin typeface="Times New Roman" panose="02020603050405020304" pitchFamily="18" charset="0"/>
            </a:endParaRPr>
          </a:p>
        </p:txBody>
      </p:sp>
      <p:sp>
        <p:nvSpPr>
          <p:cNvPr id="47131" name="文本框 47130"/>
          <p:cNvSpPr txBox="1"/>
          <p:nvPr/>
        </p:nvSpPr>
        <p:spPr>
          <a:xfrm>
            <a:off x="2971800" y="1676400"/>
            <a:ext cx="296863"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47132" name="文本框 47131"/>
          <p:cNvSpPr txBox="1"/>
          <p:nvPr/>
        </p:nvSpPr>
        <p:spPr>
          <a:xfrm>
            <a:off x="3200400" y="1985963"/>
            <a:ext cx="296863"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47133" name="文本框 47132"/>
          <p:cNvSpPr txBox="1"/>
          <p:nvPr/>
        </p:nvSpPr>
        <p:spPr>
          <a:xfrm>
            <a:off x="3411538" y="22860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47134" name="文本框 47133"/>
          <p:cNvSpPr txBox="1"/>
          <p:nvPr/>
        </p:nvSpPr>
        <p:spPr>
          <a:xfrm>
            <a:off x="3208338" y="28241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4</a:t>
            </a:r>
            <a:endParaRPr lang="en-US" altLang="zh-CN" sz="1600">
              <a:latin typeface="Times New Roman" panose="02020603050405020304" pitchFamily="18" charset="0"/>
            </a:endParaRPr>
          </a:p>
        </p:txBody>
      </p:sp>
      <p:sp>
        <p:nvSpPr>
          <p:cNvPr id="47135" name="文本框 47134"/>
          <p:cNvSpPr txBox="1"/>
          <p:nvPr/>
        </p:nvSpPr>
        <p:spPr>
          <a:xfrm>
            <a:off x="3124200" y="3076575"/>
            <a:ext cx="296863" cy="300038"/>
          </a:xfrm>
          <a:prstGeom prst="rect">
            <a:avLst/>
          </a:prstGeom>
          <a:noFill/>
          <a:ln w="9525">
            <a:noFill/>
          </a:ln>
        </p:spPr>
        <p:txBody>
          <a:bodyPr lIns="0" tIns="0" rIns="0" bIns="0"/>
          <a:p>
            <a:pPr algn="just" eaLnBrk="0" hangingPunct="0"/>
            <a:r>
              <a:rPr lang="en-US" altLang="zh-CN" sz="1600">
                <a:latin typeface="Times New Roman" panose="02020603050405020304" pitchFamily="18" charset="0"/>
              </a:rPr>
              <a:t>13</a:t>
            </a:r>
            <a:endParaRPr lang="en-US" altLang="zh-CN" sz="1600">
              <a:latin typeface="Times New Roman" panose="02020603050405020304" pitchFamily="18" charset="0"/>
            </a:endParaRPr>
          </a:p>
        </p:txBody>
      </p:sp>
      <p:sp>
        <p:nvSpPr>
          <p:cNvPr id="47136" name="文本框 47135"/>
          <p:cNvSpPr txBox="1"/>
          <p:nvPr/>
        </p:nvSpPr>
        <p:spPr>
          <a:xfrm>
            <a:off x="3513138" y="38147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11</a:t>
            </a:r>
            <a:endParaRPr lang="en-US" altLang="zh-CN" sz="1600">
              <a:latin typeface="Times New Roman" panose="02020603050405020304" pitchFamily="18" charset="0"/>
            </a:endParaRPr>
          </a:p>
        </p:txBody>
      </p:sp>
      <p:sp>
        <p:nvSpPr>
          <p:cNvPr id="47137" name="文本框 47136"/>
          <p:cNvSpPr txBox="1"/>
          <p:nvPr/>
        </p:nvSpPr>
        <p:spPr>
          <a:xfrm>
            <a:off x="3513138" y="3429000"/>
            <a:ext cx="296862"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47138" name="文本框 47137"/>
          <p:cNvSpPr txBox="1"/>
          <p:nvPr/>
        </p:nvSpPr>
        <p:spPr>
          <a:xfrm>
            <a:off x="5638800" y="1223963"/>
            <a:ext cx="296863"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3</a:t>
            </a:r>
            <a:endParaRPr lang="en-US" altLang="zh-CN" sz="1600">
              <a:latin typeface="Times New Roman" panose="02020603050405020304" pitchFamily="18" charset="0"/>
            </a:endParaRPr>
          </a:p>
        </p:txBody>
      </p:sp>
      <p:sp>
        <p:nvSpPr>
          <p:cNvPr id="47139" name="文本框 47138"/>
          <p:cNvSpPr txBox="1"/>
          <p:nvPr/>
        </p:nvSpPr>
        <p:spPr>
          <a:xfrm>
            <a:off x="5418138" y="16049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9</a:t>
            </a:r>
            <a:endParaRPr lang="en-US" altLang="zh-CN" sz="1600">
              <a:latin typeface="Times New Roman" panose="02020603050405020304" pitchFamily="18" charset="0"/>
            </a:endParaRPr>
          </a:p>
        </p:txBody>
      </p:sp>
      <p:sp>
        <p:nvSpPr>
          <p:cNvPr id="47140" name="文本框 47139"/>
          <p:cNvSpPr txBox="1"/>
          <p:nvPr/>
        </p:nvSpPr>
        <p:spPr>
          <a:xfrm>
            <a:off x="5278438" y="19812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47141" name="文本框 47140"/>
          <p:cNvSpPr txBox="1"/>
          <p:nvPr/>
        </p:nvSpPr>
        <p:spPr>
          <a:xfrm>
            <a:off x="5278438" y="2749550"/>
            <a:ext cx="296862" cy="29845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47142" name="文本框 47141"/>
          <p:cNvSpPr txBox="1"/>
          <p:nvPr/>
        </p:nvSpPr>
        <p:spPr>
          <a:xfrm>
            <a:off x="5418138" y="31035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8</a:t>
            </a:r>
            <a:endParaRPr lang="en-US" altLang="zh-CN" sz="1600">
              <a:latin typeface="Times New Roman" panose="02020603050405020304" pitchFamily="18" charset="0"/>
            </a:endParaRPr>
          </a:p>
        </p:txBody>
      </p:sp>
      <p:sp>
        <p:nvSpPr>
          <p:cNvPr id="47143" name="文本框 47142"/>
          <p:cNvSpPr txBox="1"/>
          <p:nvPr/>
        </p:nvSpPr>
        <p:spPr>
          <a:xfrm>
            <a:off x="5562600" y="3505200"/>
            <a:ext cx="296863" cy="29845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47144" name="文本框 47143"/>
          <p:cNvSpPr txBox="1"/>
          <p:nvPr/>
        </p:nvSpPr>
        <p:spPr>
          <a:xfrm>
            <a:off x="7240588" y="19050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47145" name="文本框 47144"/>
          <p:cNvSpPr txBox="1"/>
          <p:nvPr/>
        </p:nvSpPr>
        <p:spPr>
          <a:xfrm>
            <a:off x="7232650" y="2898775"/>
            <a:ext cx="296863"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47146" name="椭圆 47145"/>
          <p:cNvSpPr/>
          <p:nvPr/>
        </p:nvSpPr>
        <p:spPr>
          <a:xfrm>
            <a:off x="4624388" y="946150"/>
            <a:ext cx="549275" cy="557213"/>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C</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47147" name="椭圆 47146"/>
          <p:cNvSpPr/>
          <p:nvPr/>
        </p:nvSpPr>
        <p:spPr>
          <a:xfrm>
            <a:off x="4649788" y="3457575"/>
            <a:ext cx="549275" cy="555625"/>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C</a:t>
            </a:r>
            <a:r>
              <a:rPr lang="en-US" altLang="zh-CN" sz="2400" baseline="-25000">
                <a:solidFill>
                  <a:schemeClr val="bg1"/>
                </a:solidFill>
                <a:latin typeface="Times New Roman" panose="02020603050405020304" pitchFamily="18" charset="0"/>
              </a:rPr>
              <a:t>3</a:t>
            </a:r>
            <a:endParaRPr lang="en-US" altLang="zh-CN" sz="2400">
              <a:solidFill>
                <a:schemeClr val="bg1"/>
              </a:solidFill>
              <a:latin typeface="Times New Roman" panose="02020603050405020304" pitchFamily="18" charset="0"/>
            </a:endParaRPr>
          </a:p>
        </p:txBody>
      </p:sp>
      <p:sp>
        <p:nvSpPr>
          <p:cNvPr id="47148" name="椭圆 47147"/>
          <p:cNvSpPr/>
          <p:nvPr/>
        </p:nvSpPr>
        <p:spPr>
          <a:xfrm>
            <a:off x="6364288" y="1582738"/>
            <a:ext cx="549275" cy="555625"/>
          </a:xfrm>
          <a:prstGeom prst="ellipse">
            <a:avLst/>
          </a:prstGeom>
          <a:solidFill>
            <a:srgbClr val="CC9900"/>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D</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47149" name="椭圆 47148"/>
          <p:cNvSpPr/>
          <p:nvPr/>
        </p:nvSpPr>
        <p:spPr>
          <a:xfrm>
            <a:off x="1143000" y="2217738"/>
            <a:ext cx="549275" cy="557212"/>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800">
                <a:latin typeface="Times New Roman" panose="02020603050405020304" pitchFamily="18" charset="0"/>
              </a:rPr>
              <a:t>A</a:t>
            </a:r>
            <a:endParaRPr lang="en-US" altLang="zh-CN" sz="2800">
              <a:latin typeface="Times New Roman" panose="02020603050405020304" pitchFamily="18" charset="0"/>
            </a:endParaRPr>
          </a:p>
        </p:txBody>
      </p:sp>
      <p:sp>
        <p:nvSpPr>
          <p:cNvPr id="47150" name="椭圆 47149"/>
          <p:cNvSpPr/>
          <p:nvPr/>
        </p:nvSpPr>
        <p:spPr>
          <a:xfrm>
            <a:off x="2681288" y="987425"/>
            <a:ext cx="549275" cy="555625"/>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B</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47151" name="椭圆 47150"/>
          <p:cNvSpPr/>
          <p:nvPr/>
        </p:nvSpPr>
        <p:spPr>
          <a:xfrm>
            <a:off x="2701925" y="3448050"/>
            <a:ext cx="549275" cy="557213"/>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B</a:t>
            </a:r>
            <a:r>
              <a:rPr lang="en-US" altLang="zh-CN" sz="2400" baseline="-25000">
                <a:latin typeface="Times New Roman" panose="02020603050405020304" pitchFamily="18" charset="0"/>
              </a:rPr>
              <a:t>3</a:t>
            </a:r>
            <a:endParaRPr lang="en-US" altLang="zh-CN" sz="2400">
              <a:latin typeface="Times New Roman" panose="02020603050405020304" pitchFamily="18" charset="0"/>
            </a:endParaRPr>
          </a:p>
        </p:txBody>
      </p:sp>
      <p:sp>
        <p:nvSpPr>
          <p:cNvPr id="47152" name="椭圆 47151"/>
          <p:cNvSpPr/>
          <p:nvPr/>
        </p:nvSpPr>
        <p:spPr>
          <a:xfrm>
            <a:off x="2701925" y="2217738"/>
            <a:ext cx="549275" cy="557212"/>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400">
                <a:latin typeface="Times New Roman" panose="02020603050405020304" pitchFamily="18" charset="0"/>
              </a:rPr>
              <a:t>B</a:t>
            </a:r>
            <a:r>
              <a:rPr lang="en-US" altLang="zh-CN" sz="2400" baseline="-25000">
                <a:latin typeface="Times New Roman" panose="02020603050405020304" pitchFamily="18" charset="0"/>
              </a:rPr>
              <a:t>2</a:t>
            </a:r>
            <a:endParaRPr lang="en-US" altLang="zh-CN" sz="2400">
              <a:latin typeface="Times New Roman" panose="02020603050405020304" pitchFamily="18" charset="0"/>
            </a:endParaRPr>
          </a:p>
        </p:txBody>
      </p:sp>
      <p:sp>
        <p:nvSpPr>
          <p:cNvPr id="47153" name="椭圆 47152"/>
          <p:cNvSpPr/>
          <p:nvPr/>
        </p:nvSpPr>
        <p:spPr>
          <a:xfrm>
            <a:off x="6376988" y="2847975"/>
            <a:ext cx="549275" cy="555625"/>
          </a:xfrm>
          <a:prstGeom prst="ellipse">
            <a:avLst/>
          </a:prstGeom>
          <a:solidFill>
            <a:srgbClr val="CC9900"/>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D</a:t>
            </a:r>
            <a:r>
              <a:rPr lang="en-US" altLang="zh-CN" sz="2400" baseline="-25000">
                <a:solidFill>
                  <a:schemeClr val="bg1"/>
                </a:solidFill>
                <a:latin typeface="Times New Roman" panose="02020603050405020304" pitchFamily="18" charset="0"/>
              </a:rPr>
              <a:t>2</a:t>
            </a:r>
            <a:endParaRPr lang="en-US" altLang="zh-CN" sz="2400">
              <a:solidFill>
                <a:schemeClr val="bg1"/>
              </a:solidFill>
              <a:latin typeface="Times New Roman" panose="02020603050405020304" pitchFamily="18" charset="0"/>
            </a:endParaRPr>
          </a:p>
        </p:txBody>
      </p:sp>
      <p:sp>
        <p:nvSpPr>
          <p:cNvPr id="47154" name="椭圆 47153"/>
          <p:cNvSpPr/>
          <p:nvPr/>
        </p:nvSpPr>
        <p:spPr>
          <a:xfrm>
            <a:off x="7832725" y="2209800"/>
            <a:ext cx="549275" cy="555625"/>
          </a:xfrm>
          <a:prstGeom prst="ellipse">
            <a:avLst/>
          </a:prstGeom>
          <a:solidFill>
            <a:srgbClr val="CC9900"/>
          </a:solidFill>
          <a:ln w="28575" cap="flat" cmpd="sng">
            <a:solidFill>
              <a:schemeClr val="tx2"/>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E</a:t>
            </a:r>
            <a:endParaRPr lang="en-US" altLang="zh-CN" sz="2400">
              <a:solidFill>
                <a:schemeClr val="bg1"/>
              </a:solidFill>
              <a:latin typeface="Times New Roman" panose="02020603050405020304" pitchFamily="18" charset="0"/>
            </a:endParaRPr>
          </a:p>
        </p:txBody>
      </p:sp>
      <p:sp>
        <p:nvSpPr>
          <p:cNvPr id="47155" name="椭圆 47154"/>
          <p:cNvSpPr/>
          <p:nvPr/>
        </p:nvSpPr>
        <p:spPr>
          <a:xfrm>
            <a:off x="4624388" y="2185988"/>
            <a:ext cx="549275" cy="555625"/>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C</a:t>
            </a:r>
            <a:r>
              <a:rPr lang="en-US" altLang="zh-CN" sz="2400" baseline="-25000">
                <a:solidFill>
                  <a:schemeClr val="bg1"/>
                </a:solidFill>
                <a:latin typeface="Times New Roman" panose="02020603050405020304" pitchFamily="18" charset="0"/>
              </a:rPr>
              <a:t>2</a:t>
            </a:r>
            <a:endParaRPr lang="en-US" altLang="zh-CN" sz="2400">
              <a:solidFill>
                <a:schemeClr val="bg1"/>
              </a:solidFill>
              <a:latin typeface="Times New Roman" panose="02020603050405020304" pitchFamily="18" charset="0"/>
            </a:endParaRPr>
          </a:p>
        </p:txBody>
      </p:sp>
      <p:sp>
        <p:nvSpPr>
          <p:cNvPr id="47156" name="文本框 47155"/>
          <p:cNvSpPr txBox="1"/>
          <p:nvPr/>
        </p:nvSpPr>
        <p:spPr>
          <a:xfrm>
            <a:off x="6172200" y="3505200"/>
            <a:ext cx="10668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4</a:t>
            </a:r>
            <a:r>
              <a:rPr lang="en-US" altLang="zh-CN" sz="2000" b="1">
                <a:solidFill>
                  <a:schemeClr val="bg1"/>
                </a:solidFill>
                <a:latin typeface="Times New Roman" panose="02020603050405020304" pitchFamily="18" charset="0"/>
              </a:rPr>
              <a:t>(D</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)=2</a:t>
            </a:r>
            <a:endParaRPr lang="en-US" altLang="zh-CN" sz="2000" b="1">
              <a:solidFill>
                <a:schemeClr val="bg1"/>
              </a:solidFill>
              <a:latin typeface="Times New Roman" panose="02020603050405020304" pitchFamily="18" charset="0"/>
            </a:endParaRPr>
          </a:p>
        </p:txBody>
      </p:sp>
      <p:sp>
        <p:nvSpPr>
          <p:cNvPr id="47157" name="文本框 47156"/>
          <p:cNvSpPr txBox="1"/>
          <p:nvPr/>
        </p:nvSpPr>
        <p:spPr>
          <a:xfrm>
            <a:off x="7643813" y="1652588"/>
            <a:ext cx="9906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5</a:t>
            </a:r>
            <a:r>
              <a:rPr lang="en-US" altLang="zh-CN" sz="2000" b="1">
                <a:solidFill>
                  <a:schemeClr val="bg1"/>
                </a:solidFill>
                <a:latin typeface="Times New Roman" panose="02020603050405020304" pitchFamily="18" charset="0"/>
              </a:rPr>
              <a:t>(E)=0</a:t>
            </a:r>
            <a:endParaRPr lang="en-US" altLang="zh-CN" sz="2000" b="1">
              <a:solidFill>
                <a:schemeClr val="bg1"/>
              </a:solidFill>
              <a:latin typeface="Times New Roman" panose="02020603050405020304" pitchFamily="18" charset="0"/>
            </a:endParaRPr>
          </a:p>
        </p:txBody>
      </p:sp>
      <p:sp>
        <p:nvSpPr>
          <p:cNvPr id="47158" name="文本框 47157"/>
          <p:cNvSpPr txBox="1"/>
          <p:nvPr/>
        </p:nvSpPr>
        <p:spPr>
          <a:xfrm>
            <a:off x="4267200" y="4114800"/>
            <a:ext cx="12192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(C</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)=12</a:t>
            </a:r>
            <a:endParaRPr lang="en-US" altLang="zh-CN" sz="2000" b="1">
              <a:solidFill>
                <a:schemeClr val="bg1"/>
              </a:solidFill>
              <a:latin typeface="Times New Roman" panose="02020603050405020304" pitchFamily="18" charset="0"/>
            </a:endParaRPr>
          </a:p>
        </p:txBody>
      </p:sp>
      <p:sp>
        <p:nvSpPr>
          <p:cNvPr id="47159" name="文本框 47158"/>
          <p:cNvSpPr txBox="1"/>
          <p:nvPr/>
        </p:nvSpPr>
        <p:spPr>
          <a:xfrm>
            <a:off x="6172200" y="1066800"/>
            <a:ext cx="10668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4</a:t>
            </a:r>
            <a:r>
              <a:rPr lang="en-US" altLang="zh-CN" sz="2000" b="1">
                <a:solidFill>
                  <a:schemeClr val="bg1"/>
                </a:solidFill>
                <a:latin typeface="Times New Roman" panose="02020603050405020304" pitchFamily="18" charset="0"/>
              </a:rPr>
              <a:t>(D</a:t>
            </a:r>
            <a:r>
              <a:rPr lang="en-US" altLang="zh-CN" sz="2000" b="1" baseline="-25000">
                <a:solidFill>
                  <a:schemeClr val="bg1"/>
                </a:solidFill>
                <a:latin typeface="Times New Roman" panose="02020603050405020304" pitchFamily="18" charset="0"/>
              </a:rPr>
              <a:t>1</a:t>
            </a:r>
            <a:r>
              <a:rPr lang="en-US" altLang="zh-CN" sz="2000" b="1">
                <a:solidFill>
                  <a:schemeClr val="bg1"/>
                </a:solidFill>
                <a:latin typeface="Times New Roman" panose="02020603050405020304" pitchFamily="18" charset="0"/>
              </a:rPr>
              <a:t>)=5</a:t>
            </a:r>
            <a:endParaRPr lang="en-US" altLang="zh-CN" sz="2000" b="1">
              <a:solidFill>
                <a:schemeClr val="bg1"/>
              </a:solidFill>
              <a:latin typeface="Times New Roman" panose="02020603050405020304" pitchFamily="18" charset="0"/>
            </a:endParaRPr>
          </a:p>
        </p:txBody>
      </p:sp>
      <p:sp>
        <p:nvSpPr>
          <p:cNvPr id="47160" name="文本框 47159"/>
          <p:cNvSpPr txBox="1"/>
          <p:nvPr/>
        </p:nvSpPr>
        <p:spPr>
          <a:xfrm>
            <a:off x="2286000" y="457200"/>
            <a:ext cx="12192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(B</a:t>
            </a:r>
            <a:r>
              <a:rPr lang="en-US" altLang="zh-CN" sz="2000" b="1" baseline="-25000">
                <a:solidFill>
                  <a:schemeClr val="bg1"/>
                </a:solidFill>
                <a:latin typeface="Times New Roman" panose="02020603050405020304" pitchFamily="18" charset="0"/>
              </a:rPr>
              <a:t>1</a:t>
            </a:r>
            <a:r>
              <a:rPr lang="en-US" altLang="zh-CN" sz="2000" b="1">
                <a:solidFill>
                  <a:schemeClr val="bg1"/>
                </a:solidFill>
                <a:latin typeface="Times New Roman" panose="02020603050405020304" pitchFamily="18" charset="0"/>
              </a:rPr>
              <a:t>)=20</a:t>
            </a:r>
            <a:endParaRPr lang="en-US" altLang="zh-CN" sz="2000" b="1">
              <a:solidFill>
                <a:schemeClr val="bg1"/>
              </a:solidFill>
              <a:latin typeface="Times New Roman" panose="02020603050405020304" pitchFamily="18" charset="0"/>
            </a:endParaRPr>
          </a:p>
        </p:txBody>
      </p:sp>
      <p:sp>
        <p:nvSpPr>
          <p:cNvPr id="47161" name="文本框 47160"/>
          <p:cNvSpPr txBox="1"/>
          <p:nvPr/>
        </p:nvSpPr>
        <p:spPr>
          <a:xfrm>
            <a:off x="4267200" y="1676400"/>
            <a:ext cx="11430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(C</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)=7</a:t>
            </a:r>
            <a:endParaRPr lang="en-US" altLang="zh-CN" sz="2000" b="1">
              <a:solidFill>
                <a:schemeClr val="bg1"/>
              </a:solidFill>
              <a:latin typeface="Times New Roman" panose="02020603050405020304" pitchFamily="18" charset="0"/>
            </a:endParaRPr>
          </a:p>
        </p:txBody>
      </p:sp>
      <p:sp>
        <p:nvSpPr>
          <p:cNvPr id="47162" name="文本框 47161"/>
          <p:cNvSpPr txBox="1"/>
          <p:nvPr/>
        </p:nvSpPr>
        <p:spPr>
          <a:xfrm>
            <a:off x="4267200" y="457200"/>
            <a:ext cx="11430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(C</a:t>
            </a:r>
            <a:r>
              <a:rPr lang="en-US" altLang="zh-CN" sz="2000" b="1" baseline="-25000">
                <a:solidFill>
                  <a:schemeClr val="bg1"/>
                </a:solidFill>
                <a:latin typeface="Times New Roman" panose="02020603050405020304" pitchFamily="18" charset="0"/>
              </a:rPr>
              <a:t>1</a:t>
            </a:r>
            <a:r>
              <a:rPr lang="en-US" altLang="zh-CN" sz="2000" b="1">
                <a:solidFill>
                  <a:schemeClr val="bg1"/>
                </a:solidFill>
                <a:latin typeface="Times New Roman" panose="02020603050405020304" pitchFamily="18" charset="0"/>
              </a:rPr>
              <a:t>)=8</a:t>
            </a:r>
            <a:endParaRPr lang="en-US" altLang="zh-CN" sz="2000" b="1">
              <a:solidFill>
                <a:schemeClr val="bg1"/>
              </a:solidFill>
              <a:latin typeface="Times New Roman" panose="02020603050405020304" pitchFamily="18" charset="0"/>
            </a:endParaRPr>
          </a:p>
        </p:txBody>
      </p:sp>
      <p:graphicFrame>
        <p:nvGraphicFramePr>
          <p:cNvPr id="47163" name="对象 47162"/>
          <p:cNvGraphicFramePr/>
          <p:nvPr/>
        </p:nvGraphicFramePr>
        <p:xfrm>
          <a:off x="804545" y="4718050"/>
          <a:ext cx="7697470" cy="1733550"/>
        </p:xfrm>
        <a:graphic>
          <a:graphicData uri="http://schemas.openxmlformats.org/presentationml/2006/ole">
            <mc:AlternateContent xmlns:mc="http://schemas.openxmlformats.org/markup-compatibility/2006">
              <mc:Choice xmlns:v="urn:schemas-microsoft-com:vml" Requires="v">
                <p:oleObj spid="_x0000_s3112" name="" r:id="rId1" imgW="3949700" imgH="939800" progId="Equation.3">
                  <p:embed/>
                </p:oleObj>
              </mc:Choice>
              <mc:Fallback>
                <p:oleObj name="" r:id="rId1" imgW="3949700" imgH="939800" progId="Equation.3">
                  <p:embed/>
                  <p:pic>
                    <p:nvPicPr>
                      <p:cNvPr id="0" name="图片 3111"/>
                      <p:cNvPicPr/>
                      <p:nvPr/>
                    </p:nvPicPr>
                    <p:blipFill>
                      <a:blip r:embed="rId2">
                        <a:clrChange>
                          <a:clrFrom>
                            <a:srgbClr val="000000"/>
                          </a:clrFrom>
                          <a:clrTo>
                            <a:srgbClr val="333399"/>
                          </a:clrTo>
                        </a:clrChange>
                      </a:blip>
                      <a:stretch>
                        <a:fillRect/>
                      </a:stretch>
                    </p:blipFill>
                    <p:spPr>
                      <a:xfrm>
                        <a:off x="804545" y="4718050"/>
                        <a:ext cx="7697470" cy="1733550"/>
                      </a:xfrm>
                      <a:prstGeom prst="rect">
                        <a:avLst/>
                      </a:prstGeom>
                      <a:noFill/>
                      <a:ln w="38100">
                        <a:noFill/>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71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71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6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30" name="直接连接符 48129"/>
          <p:cNvSpPr/>
          <p:nvPr/>
        </p:nvSpPr>
        <p:spPr>
          <a:xfrm flipV="1">
            <a:off x="1612900" y="1384300"/>
            <a:ext cx="1101725" cy="954088"/>
          </a:xfrm>
          <a:prstGeom prst="line">
            <a:avLst/>
          </a:prstGeom>
          <a:ln w="28575" cap="flat" cmpd="sng">
            <a:solidFill>
              <a:srgbClr val="6699FF"/>
            </a:solidFill>
            <a:prstDash val="solid"/>
            <a:headEnd type="none" w="med" len="med"/>
            <a:tailEnd type="none" w="med" len="med"/>
          </a:ln>
        </p:spPr>
      </p:sp>
      <p:sp>
        <p:nvSpPr>
          <p:cNvPr id="48131" name="直接连接符 48130"/>
          <p:cNvSpPr/>
          <p:nvPr/>
        </p:nvSpPr>
        <p:spPr>
          <a:xfrm flipV="1">
            <a:off x="1692275" y="2495550"/>
            <a:ext cx="1022350" cy="14288"/>
          </a:xfrm>
          <a:prstGeom prst="line">
            <a:avLst/>
          </a:prstGeom>
          <a:ln w="28575" cap="flat" cmpd="sng">
            <a:solidFill>
              <a:srgbClr val="6699FF"/>
            </a:solidFill>
            <a:prstDash val="solid"/>
            <a:headEnd type="none" w="med" len="med"/>
            <a:tailEnd type="none" w="med" len="med"/>
          </a:ln>
        </p:spPr>
      </p:sp>
      <p:sp>
        <p:nvSpPr>
          <p:cNvPr id="48132" name="直接连接符 48131"/>
          <p:cNvSpPr/>
          <p:nvPr/>
        </p:nvSpPr>
        <p:spPr>
          <a:xfrm>
            <a:off x="3263900" y="2495550"/>
            <a:ext cx="1360488" cy="7938"/>
          </a:xfrm>
          <a:prstGeom prst="line">
            <a:avLst/>
          </a:prstGeom>
          <a:ln w="28575" cap="flat" cmpd="sng">
            <a:solidFill>
              <a:srgbClr val="6699FF"/>
            </a:solidFill>
            <a:prstDash val="solid"/>
            <a:headEnd type="none" w="med" len="med"/>
            <a:tailEnd type="none" w="med" len="med"/>
          </a:ln>
        </p:spPr>
      </p:sp>
      <p:sp>
        <p:nvSpPr>
          <p:cNvPr id="48133" name="直接连接符 48132"/>
          <p:cNvSpPr/>
          <p:nvPr/>
        </p:nvSpPr>
        <p:spPr>
          <a:xfrm>
            <a:off x="1612900" y="2689225"/>
            <a:ext cx="1101725" cy="919163"/>
          </a:xfrm>
          <a:prstGeom prst="line">
            <a:avLst/>
          </a:prstGeom>
          <a:ln w="28575" cap="flat" cmpd="sng">
            <a:solidFill>
              <a:srgbClr val="6699FF"/>
            </a:solidFill>
            <a:prstDash val="solid"/>
            <a:headEnd type="none" w="med" len="med"/>
            <a:tailEnd type="none" w="med" len="med"/>
          </a:ln>
        </p:spPr>
      </p:sp>
      <p:sp>
        <p:nvSpPr>
          <p:cNvPr id="48134" name="直接连接符 48133"/>
          <p:cNvSpPr/>
          <p:nvPr/>
        </p:nvSpPr>
        <p:spPr>
          <a:xfrm flipV="1">
            <a:off x="3263900" y="1206500"/>
            <a:ext cx="1333500" cy="19050"/>
          </a:xfrm>
          <a:prstGeom prst="line">
            <a:avLst/>
          </a:prstGeom>
          <a:ln w="28575" cap="flat" cmpd="sng">
            <a:solidFill>
              <a:srgbClr val="6699FF"/>
            </a:solidFill>
            <a:prstDash val="solid"/>
            <a:headEnd type="none" w="med" len="med"/>
            <a:tailEnd type="none" w="med" len="med"/>
          </a:ln>
        </p:spPr>
      </p:sp>
      <p:sp>
        <p:nvSpPr>
          <p:cNvPr id="48135" name="直接连接符 48134"/>
          <p:cNvSpPr/>
          <p:nvPr/>
        </p:nvSpPr>
        <p:spPr>
          <a:xfrm>
            <a:off x="3263900" y="3767138"/>
            <a:ext cx="1385888" cy="6350"/>
          </a:xfrm>
          <a:prstGeom prst="line">
            <a:avLst/>
          </a:prstGeom>
          <a:ln w="28575" cap="flat" cmpd="sng">
            <a:solidFill>
              <a:schemeClr val="tx1"/>
            </a:solidFill>
            <a:prstDash val="solid"/>
            <a:headEnd type="none" w="med" len="med"/>
            <a:tailEnd type="none" w="med" len="med"/>
          </a:ln>
        </p:spPr>
      </p:sp>
      <p:sp>
        <p:nvSpPr>
          <p:cNvPr id="48136" name="直接连接符 48135"/>
          <p:cNvSpPr/>
          <p:nvPr/>
        </p:nvSpPr>
        <p:spPr>
          <a:xfrm>
            <a:off x="5173663" y="1231900"/>
            <a:ext cx="1203325" cy="528638"/>
          </a:xfrm>
          <a:prstGeom prst="line">
            <a:avLst/>
          </a:prstGeom>
          <a:ln w="28575" cap="flat" cmpd="sng">
            <a:solidFill>
              <a:srgbClr val="6699FF"/>
            </a:solidFill>
            <a:prstDash val="solid"/>
            <a:headEnd type="none" w="med" len="med"/>
            <a:tailEnd type="none" w="med" len="med"/>
          </a:ln>
        </p:spPr>
      </p:sp>
      <p:sp>
        <p:nvSpPr>
          <p:cNvPr id="48137" name="直接连接符 48136"/>
          <p:cNvSpPr/>
          <p:nvPr/>
        </p:nvSpPr>
        <p:spPr>
          <a:xfrm>
            <a:off x="6899275" y="1973263"/>
            <a:ext cx="969963" cy="450850"/>
          </a:xfrm>
          <a:prstGeom prst="line">
            <a:avLst/>
          </a:prstGeom>
          <a:ln w="28575" cap="flat" cmpd="sng">
            <a:solidFill>
              <a:srgbClr val="6699FF"/>
            </a:solidFill>
            <a:prstDash val="solid"/>
            <a:headEnd type="none" w="med" len="med"/>
            <a:tailEnd type="none" w="med" len="med"/>
          </a:ln>
        </p:spPr>
      </p:sp>
      <p:sp>
        <p:nvSpPr>
          <p:cNvPr id="48138" name="直接连接符 48137"/>
          <p:cNvSpPr/>
          <p:nvPr/>
        </p:nvSpPr>
        <p:spPr>
          <a:xfrm flipV="1">
            <a:off x="5173663" y="3244850"/>
            <a:ext cx="1228725" cy="422275"/>
          </a:xfrm>
          <a:prstGeom prst="line">
            <a:avLst/>
          </a:prstGeom>
          <a:ln w="28575" cap="flat" cmpd="sng">
            <a:solidFill>
              <a:srgbClr val="6699FF"/>
            </a:solidFill>
            <a:prstDash val="solid"/>
            <a:headEnd type="none" w="med" len="med"/>
            <a:tailEnd type="none" w="med" len="med"/>
          </a:ln>
        </p:spPr>
      </p:sp>
      <p:sp>
        <p:nvSpPr>
          <p:cNvPr id="48139" name="直接连接符 48138"/>
          <p:cNvSpPr/>
          <p:nvPr/>
        </p:nvSpPr>
        <p:spPr>
          <a:xfrm flipV="1">
            <a:off x="6899275" y="2635250"/>
            <a:ext cx="995363" cy="396875"/>
          </a:xfrm>
          <a:prstGeom prst="line">
            <a:avLst/>
          </a:prstGeom>
          <a:ln w="28575" cap="flat" cmpd="sng">
            <a:solidFill>
              <a:srgbClr val="6699FF"/>
            </a:solidFill>
            <a:prstDash val="solid"/>
            <a:headEnd type="none" w="med" len="med"/>
            <a:tailEnd type="none" w="med" len="med"/>
          </a:ln>
        </p:spPr>
      </p:sp>
      <p:sp>
        <p:nvSpPr>
          <p:cNvPr id="48140" name="直接连接符 48139"/>
          <p:cNvSpPr/>
          <p:nvPr/>
        </p:nvSpPr>
        <p:spPr>
          <a:xfrm flipV="1">
            <a:off x="5146675" y="1919288"/>
            <a:ext cx="1230313" cy="425450"/>
          </a:xfrm>
          <a:prstGeom prst="line">
            <a:avLst/>
          </a:prstGeom>
          <a:ln w="28575" cap="flat" cmpd="sng">
            <a:solidFill>
              <a:srgbClr val="6699FF"/>
            </a:solidFill>
            <a:prstDash val="solid"/>
            <a:headEnd type="none" w="med" len="med"/>
            <a:tailEnd type="none" w="med" len="med"/>
          </a:ln>
        </p:spPr>
      </p:sp>
      <p:sp>
        <p:nvSpPr>
          <p:cNvPr id="48141" name="直接连接符 48140"/>
          <p:cNvSpPr/>
          <p:nvPr/>
        </p:nvSpPr>
        <p:spPr>
          <a:xfrm>
            <a:off x="5121275" y="2608263"/>
            <a:ext cx="1203325" cy="477837"/>
          </a:xfrm>
          <a:prstGeom prst="line">
            <a:avLst/>
          </a:prstGeom>
          <a:ln w="28575" cap="flat" cmpd="sng">
            <a:solidFill>
              <a:srgbClr val="6699FF"/>
            </a:solidFill>
            <a:prstDash val="solid"/>
            <a:headEnd type="none" w="med" len="med"/>
            <a:tailEnd type="none" w="med" len="med"/>
          </a:ln>
        </p:spPr>
      </p:sp>
      <p:sp>
        <p:nvSpPr>
          <p:cNvPr id="48142" name="直接连接符 48141"/>
          <p:cNvSpPr/>
          <p:nvPr/>
        </p:nvSpPr>
        <p:spPr>
          <a:xfrm>
            <a:off x="3184525" y="1365250"/>
            <a:ext cx="1492250" cy="979488"/>
          </a:xfrm>
          <a:prstGeom prst="line">
            <a:avLst/>
          </a:prstGeom>
          <a:ln w="28575" cap="flat" cmpd="sng">
            <a:solidFill>
              <a:srgbClr val="6699FF"/>
            </a:solidFill>
            <a:prstDash val="solid"/>
            <a:headEnd type="none" w="med" len="med"/>
            <a:tailEnd type="none" w="med" len="med"/>
          </a:ln>
        </p:spPr>
      </p:sp>
      <p:sp>
        <p:nvSpPr>
          <p:cNvPr id="48143" name="直接连接符 48142"/>
          <p:cNvSpPr/>
          <p:nvPr/>
        </p:nvSpPr>
        <p:spPr>
          <a:xfrm>
            <a:off x="3132138" y="1497013"/>
            <a:ext cx="1544637" cy="2038350"/>
          </a:xfrm>
          <a:prstGeom prst="line">
            <a:avLst/>
          </a:prstGeom>
          <a:ln w="28575" cap="flat" cmpd="sng">
            <a:solidFill>
              <a:srgbClr val="6699FF"/>
            </a:solidFill>
            <a:prstDash val="solid"/>
            <a:headEnd type="none" w="med" len="med"/>
            <a:tailEnd type="none" w="med" len="med"/>
          </a:ln>
        </p:spPr>
      </p:sp>
      <p:sp>
        <p:nvSpPr>
          <p:cNvPr id="48144" name="直接连接符 48143"/>
          <p:cNvSpPr/>
          <p:nvPr/>
        </p:nvSpPr>
        <p:spPr>
          <a:xfrm flipV="1">
            <a:off x="3184525" y="1365250"/>
            <a:ext cx="1439863" cy="973138"/>
          </a:xfrm>
          <a:prstGeom prst="line">
            <a:avLst/>
          </a:prstGeom>
          <a:ln w="28575" cap="flat" cmpd="sng">
            <a:solidFill>
              <a:srgbClr val="6699FF"/>
            </a:solidFill>
            <a:prstDash val="solid"/>
            <a:headEnd type="none" w="med" len="med"/>
            <a:tailEnd type="none" w="med" len="med"/>
          </a:ln>
        </p:spPr>
      </p:sp>
      <p:sp>
        <p:nvSpPr>
          <p:cNvPr id="48145" name="直接连接符 48144"/>
          <p:cNvSpPr/>
          <p:nvPr/>
        </p:nvSpPr>
        <p:spPr>
          <a:xfrm>
            <a:off x="3209925" y="2662238"/>
            <a:ext cx="1439863" cy="979487"/>
          </a:xfrm>
          <a:prstGeom prst="line">
            <a:avLst/>
          </a:prstGeom>
          <a:ln w="28575" cap="flat" cmpd="sng">
            <a:solidFill>
              <a:srgbClr val="6699FF"/>
            </a:solidFill>
            <a:prstDash val="solid"/>
            <a:headEnd type="none" w="med" len="med"/>
            <a:tailEnd type="none" w="med" len="med"/>
          </a:ln>
        </p:spPr>
      </p:sp>
      <p:sp>
        <p:nvSpPr>
          <p:cNvPr id="48146" name="直接连接符 48145"/>
          <p:cNvSpPr/>
          <p:nvPr/>
        </p:nvSpPr>
        <p:spPr>
          <a:xfrm flipV="1">
            <a:off x="3157538" y="1463675"/>
            <a:ext cx="1598612" cy="2019300"/>
          </a:xfrm>
          <a:prstGeom prst="line">
            <a:avLst/>
          </a:prstGeom>
          <a:ln w="28575" cap="flat" cmpd="sng">
            <a:solidFill>
              <a:schemeClr val="tx1"/>
            </a:solidFill>
            <a:prstDash val="solid"/>
            <a:headEnd type="none" w="med" len="med"/>
            <a:tailEnd type="none" w="med" len="med"/>
          </a:ln>
        </p:spPr>
      </p:sp>
      <p:sp>
        <p:nvSpPr>
          <p:cNvPr id="48147" name="直接连接符 48146"/>
          <p:cNvSpPr/>
          <p:nvPr/>
        </p:nvSpPr>
        <p:spPr>
          <a:xfrm flipV="1">
            <a:off x="3263900" y="2582863"/>
            <a:ext cx="1412875" cy="1025525"/>
          </a:xfrm>
          <a:prstGeom prst="line">
            <a:avLst/>
          </a:prstGeom>
          <a:ln w="28575" cap="flat" cmpd="sng">
            <a:solidFill>
              <a:schemeClr val="tx1"/>
            </a:solidFill>
            <a:prstDash val="solid"/>
            <a:headEnd type="none" w="med" len="med"/>
            <a:tailEnd type="none" w="med" len="med"/>
          </a:ln>
        </p:spPr>
      </p:sp>
      <p:sp>
        <p:nvSpPr>
          <p:cNvPr id="48148" name="直接连接符 48147"/>
          <p:cNvSpPr/>
          <p:nvPr/>
        </p:nvSpPr>
        <p:spPr>
          <a:xfrm>
            <a:off x="5094288" y="1417638"/>
            <a:ext cx="1387475" cy="1474787"/>
          </a:xfrm>
          <a:prstGeom prst="line">
            <a:avLst/>
          </a:prstGeom>
          <a:ln w="28575" cap="flat" cmpd="sng">
            <a:solidFill>
              <a:srgbClr val="6699FF"/>
            </a:solidFill>
            <a:prstDash val="solid"/>
            <a:headEnd type="none" w="med" len="med"/>
            <a:tailEnd type="none" w="med" len="med"/>
          </a:ln>
        </p:spPr>
      </p:sp>
      <p:sp>
        <p:nvSpPr>
          <p:cNvPr id="48149" name="直接连接符 48148"/>
          <p:cNvSpPr/>
          <p:nvPr/>
        </p:nvSpPr>
        <p:spPr>
          <a:xfrm flipV="1">
            <a:off x="5121275" y="2078038"/>
            <a:ext cx="1335088" cy="1430337"/>
          </a:xfrm>
          <a:prstGeom prst="line">
            <a:avLst/>
          </a:prstGeom>
          <a:ln w="28575" cap="flat" cmpd="sng">
            <a:solidFill>
              <a:srgbClr val="6699FF"/>
            </a:solidFill>
            <a:prstDash val="solid"/>
            <a:headEnd type="none" w="med" len="med"/>
            <a:tailEnd type="none" w="med" len="med"/>
          </a:ln>
        </p:spPr>
      </p:sp>
      <p:sp>
        <p:nvSpPr>
          <p:cNvPr id="48150" name="文本框 48149"/>
          <p:cNvSpPr txBox="1"/>
          <p:nvPr/>
        </p:nvSpPr>
        <p:spPr>
          <a:xfrm>
            <a:off x="1912938" y="16764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48151" name="文本框 48150"/>
          <p:cNvSpPr txBox="1"/>
          <p:nvPr/>
        </p:nvSpPr>
        <p:spPr>
          <a:xfrm>
            <a:off x="2006600" y="2289175"/>
            <a:ext cx="296863"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48152" name="文本框 48151"/>
          <p:cNvSpPr txBox="1"/>
          <p:nvPr/>
        </p:nvSpPr>
        <p:spPr>
          <a:xfrm>
            <a:off x="1912938" y="31242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a:t>
            </a:r>
            <a:endParaRPr lang="en-US" altLang="zh-CN" sz="1600">
              <a:latin typeface="Times New Roman" panose="02020603050405020304" pitchFamily="18" charset="0"/>
            </a:endParaRPr>
          </a:p>
        </p:txBody>
      </p:sp>
      <p:sp>
        <p:nvSpPr>
          <p:cNvPr id="48153" name="文本框 48152"/>
          <p:cNvSpPr txBox="1"/>
          <p:nvPr/>
        </p:nvSpPr>
        <p:spPr>
          <a:xfrm>
            <a:off x="3429000" y="990600"/>
            <a:ext cx="296863"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48154" name="文本框 48153"/>
          <p:cNvSpPr txBox="1"/>
          <p:nvPr/>
        </p:nvSpPr>
        <p:spPr>
          <a:xfrm>
            <a:off x="3436938" y="1371600"/>
            <a:ext cx="296862"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14</a:t>
            </a:r>
            <a:endParaRPr lang="en-US" altLang="zh-CN" sz="1600">
              <a:latin typeface="Times New Roman" panose="02020603050405020304" pitchFamily="18" charset="0"/>
            </a:endParaRPr>
          </a:p>
        </p:txBody>
      </p:sp>
      <p:sp>
        <p:nvSpPr>
          <p:cNvPr id="48155" name="文本框 48154"/>
          <p:cNvSpPr txBox="1"/>
          <p:nvPr/>
        </p:nvSpPr>
        <p:spPr>
          <a:xfrm>
            <a:off x="2971800" y="1676400"/>
            <a:ext cx="296863"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48156" name="文本框 48155"/>
          <p:cNvSpPr txBox="1"/>
          <p:nvPr/>
        </p:nvSpPr>
        <p:spPr>
          <a:xfrm>
            <a:off x="3200400" y="1985963"/>
            <a:ext cx="296863"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48157" name="文本框 48156"/>
          <p:cNvSpPr txBox="1"/>
          <p:nvPr/>
        </p:nvSpPr>
        <p:spPr>
          <a:xfrm>
            <a:off x="3411538" y="22860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48158" name="文本框 48157"/>
          <p:cNvSpPr txBox="1"/>
          <p:nvPr/>
        </p:nvSpPr>
        <p:spPr>
          <a:xfrm>
            <a:off x="3208338" y="28241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4</a:t>
            </a:r>
            <a:endParaRPr lang="en-US" altLang="zh-CN" sz="1600">
              <a:latin typeface="Times New Roman" panose="02020603050405020304" pitchFamily="18" charset="0"/>
            </a:endParaRPr>
          </a:p>
        </p:txBody>
      </p:sp>
      <p:sp>
        <p:nvSpPr>
          <p:cNvPr id="48159" name="文本框 48158"/>
          <p:cNvSpPr txBox="1"/>
          <p:nvPr/>
        </p:nvSpPr>
        <p:spPr>
          <a:xfrm>
            <a:off x="3124200" y="3076575"/>
            <a:ext cx="296863" cy="300038"/>
          </a:xfrm>
          <a:prstGeom prst="rect">
            <a:avLst/>
          </a:prstGeom>
          <a:noFill/>
          <a:ln w="9525">
            <a:noFill/>
          </a:ln>
        </p:spPr>
        <p:txBody>
          <a:bodyPr lIns="0" tIns="0" rIns="0" bIns="0"/>
          <a:p>
            <a:pPr algn="just" eaLnBrk="0" hangingPunct="0"/>
            <a:r>
              <a:rPr lang="en-US" altLang="zh-CN" sz="1600">
                <a:latin typeface="Times New Roman" panose="02020603050405020304" pitchFamily="18" charset="0"/>
              </a:rPr>
              <a:t>13</a:t>
            </a:r>
            <a:endParaRPr lang="en-US" altLang="zh-CN" sz="1600">
              <a:latin typeface="Times New Roman" panose="02020603050405020304" pitchFamily="18" charset="0"/>
            </a:endParaRPr>
          </a:p>
        </p:txBody>
      </p:sp>
      <p:sp>
        <p:nvSpPr>
          <p:cNvPr id="48160" name="文本框 48159"/>
          <p:cNvSpPr txBox="1"/>
          <p:nvPr/>
        </p:nvSpPr>
        <p:spPr>
          <a:xfrm>
            <a:off x="3513138" y="38147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11</a:t>
            </a:r>
            <a:endParaRPr lang="en-US" altLang="zh-CN" sz="1600">
              <a:latin typeface="Times New Roman" panose="02020603050405020304" pitchFamily="18" charset="0"/>
            </a:endParaRPr>
          </a:p>
        </p:txBody>
      </p:sp>
      <p:sp>
        <p:nvSpPr>
          <p:cNvPr id="48161" name="文本框 48160"/>
          <p:cNvSpPr txBox="1"/>
          <p:nvPr/>
        </p:nvSpPr>
        <p:spPr>
          <a:xfrm>
            <a:off x="3513138" y="3429000"/>
            <a:ext cx="296862"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48162" name="文本框 48161"/>
          <p:cNvSpPr txBox="1"/>
          <p:nvPr/>
        </p:nvSpPr>
        <p:spPr>
          <a:xfrm>
            <a:off x="5638800" y="1223963"/>
            <a:ext cx="296863"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3</a:t>
            </a:r>
            <a:endParaRPr lang="en-US" altLang="zh-CN" sz="1600">
              <a:latin typeface="Times New Roman" panose="02020603050405020304" pitchFamily="18" charset="0"/>
            </a:endParaRPr>
          </a:p>
        </p:txBody>
      </p:sp>
      <p:sp>
        <p:nvSpPr>
          <p:cNvPr id="48163" name="文本框 48162"/>
          <p:cNvSpPr txBox="1"/>
          <p:nvPr/>
        </p:nvSpPr>
        <p:spPr>
          <a:xfrm>
            <a:off x="5418138" y="16049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9</a:t>
            </a:r>
            <a:endParaRPr lang="en-US" altLang="zh-CN" sz="1600">
              <a:latin typeface="Times New Roman" panose="02020603050405020304" pitchFamily="18" charset="0"/>
            </a:endParaRPr>
          </a:p>
        </p:txBody>
      </p:sp>
      <p:sp>
        <p:nvSpPr>
          <p:cNvPr id="48164" name="文本框 48163"/>
          <p:cNvSpPr txBox="1"/>
          <p:nvPr/>
        </p:nvSpPr>
        <p:spPr>
          <a:xfrm>
            <a:off x="5278438" y="19812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48165" name="文本框 48164"/>
          <p:cNvSpPr txBox="1"/>
          <p:nvPr/>
        </p:nvSpPr>
        <p:spPr>
          <a:xfrm>
            <a:off x="5278438" y="2749550"/>
            <a:ext cx="296862" cy="29845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48166" name="文本框 48165"/>
          <p:cNvSpPr txBox="1"/>
          <p:nvPr/>
        </p:nvSpPr>
        <p:spPr>
          <a:xfrm>
            <a:off x="5418138" y="31035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8</a:t>
            </a:r>
            <a:endParaRPr lang="en-US" altLang="zh-CN" sz="1600">
              <a:latin typeface="Times New Roman" panose="02020603050405020304" pitchFamily="18" charset="0"/>
            </a:endParaRPr>
          </a:p>
        </p:txBody>
      </p:sp>
      <p:sp>
        <p:nvSpPr>
          <p:cNvPr id="48167" name="文本框 48166"/>
          <p:cNvSpPr txBox="1"/>
          <p:nvPr/>
        </p:nvSpPr>
        <p:spPr>
          <a:xfrm>
            <a:off x="5562600" y="3505200"/>
            <a:ext cx="296863" cy="29845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48168" name="文本框 48167"/>
          <p:cNvSpPr txBox="1"/>
          <p:nvPr/>
        </p:nvSpPr>
        <p:spPr>
          <a:xfrm>
            <a:off x="7240588" y="19050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48169" name="文本框 48168"/>
          <p:cNvSpPr txBox="1"/>
          <p:nvPr/>
        </p:nvSpPr>
        <p:spPr>
          <a:xfrm>
            <a:off x="7232650" y="2898775"/>
            <a:ext cx="296863"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48170" name="椭圆 48169"/>
          <p:cNvSpPr/>
          <p:nvPr/>
        </p:nvSpPr>
        <p:spPr>
          <a:xfrm>
            <a:off x="4624388" y="946150"/>
            <a:ext cx="549275" cy="557213"/>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C</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48171" name="椭圆 48170"/>
          <p:cNvSpPr/>
          <p:nvPr/>
        </p:nvSpPr>
        <p:spPr>
          <a:xfrm>
            <a:off x="4649788" y="3457575"/>
            <a:ext cx="549275" cy="555625"/>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C</a:t>
            </a:r>
            <a:r>
              <a:rPr lang="en-US" altLang="zh-CN" sz="2400" baseline="-25000">
                <a:solidFill>
                  <a:schemeClr val="bg1"/>
                </a:solidFill>
                <a:latin typeface="Times New Roman" panose="02020603050405020304" pitchFamily="18" charset="0"/>
              </a:rPr>
              <a:t>3</a:t>
            </a:r>
            <a:endParaRPr lang="en-US" altLang="zh-CN" sz="2400">
              <a:solidFill>
                <a:schemeClr val="bg1"/>
              </a:solidFill>
              <a:latin typeface="Times New Roman" panose="02020603050405020304" pitchFamily="18" charset="0"/>
            </a:endParaRPr>
          </a:p>
        </p:txBody>
      </p:sp>
      <p:sp>
        <p:nvSpPr>
          <p:cNvPr id="48172" name="椭圆 48171"/>
          <p:cNvSpPr/>
          <p:nvPr/>
        </p:nvSpPr>
        <p:spPr>
          <a:xfrm>
            <a:off x="6364288" y="1582738"/>
            <a:ext cx="549275" cy="555625"/>
          </a:xfrm>
          <a:prstGeom prst="ellipse">
            <a:avLst/>
          </a:prstGeom>
          <a:solidFill>
            <a:srgbClr val="CC9900"/>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D</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48173" name="椭圆 48172"/>
          <p:cNvSpPr/>
          <p:nvPr/>
        </p:nvSpPr>
        <p:spPr>
          <a:xfrm>
            <a:off x="1143000" y="2217738"/>
            <a:ext cx="549275" cy="557212"/>
          </a:xfrm>
          <a:prstGeom prst="ellipse">
            <a:avLst/>
          </a:prstGeom>
          <a:solidFill>
            <a:srgbClr val="3366FF"/>
          </a:solidFill>
          <a:ln w="28575" cap="flat" cmpd="sng">
            <a:solidFill>
              <a:srgbClr val="00CCFF"/>
            </a:solidFill>
            <a:prstDash val="solid"/>
            <a:headEnd type="none" w="med" len="med"/>
            <a:tailEnd type="none" w="med" len="med"/>
          </a:ln>
        </p:spPr>
        <p:txBody>
          <a:bodyPr lIns="0" tIns="0" rIns="0" bIns="0"/>
          <a:p>
            <a:pPr algn="ctr" eaLnBrk="0" hangingPunct="0"/>
            <a:r>
              <a:rPr lang="en-US" altLang="zh-CN" sz="2800">
                <a:latin typeface="Times New Roman" panose="02020603050405020304" pitchFamily="18" charset="0"/>
              </a:rPr>
              <a:t>A</a:t>
            </a:r>
            <a:endParaRPr lang="en-US" altLang="zh-CN" sz="2800">
              <a:latin typeface="Times New Roman" panose="02020603050405020304" pitchFamily="18" charset="0"/>
            </a:endParaRPr>
          </a:p>
        </p:txBody>
      </p:sp>
      <p:sp>
        <p:nvSpPr>
          <p:cNvPr id="48174" name="椭圆 48173"/>
          <p:cNvSpPr/>
          <p:nvPr/>
        </p:nvSpPr>
        <p:spPr>
          <a:xfrm>
            <a:off x="2681288" y="987425"/>
            <a:ext cx="549275" cy="555625"/>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B</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48175" name="椭圆 48174"/>
          <p:cNvSpPr/>
          <p:nvPr/>
        </p:nvSpPr>
        <p:spPr>
          <a:xfrm>
            <a:off x="2701925" y="3448050"/>
            <a:ext cx="549275" cy="557213"/>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B</a:t>
            </a:r>
            <a:r>
              <a:rPr lang="en-US" altLang="zh-CN" sz="2400" baseline="-25000">
                <a:solidFill>
                  <a:schemeClr val="bg1"/>
                </a:solidFill>
                <a:latin typeface="Times New Roman" panose="02020603050405020304" pitchFamily="18" charset="0"/>
              </a:rPr>
              <a:t>3</a:t>
            </a:r>
            <a:endParaRPr lang="en-US" altLang="zh-CN" sz="2400">
              <a:solidFill>
                <a:schemeClr val="bg1"/>
              </a:solidFill>
              <a:latin typeface="Times New Roman" panose="02020603050405020304" pitchFamily="18" charset="0"/>
            </a:endParaRPr>
          </a:p>
        </p:txBody>
      </p:sp>
      <p:sp>
        <p:nvSpPr>
          <p:cNvPr id="48176" name="椭圆 48175"/>
          <p:cNvSpPr/>
          <p:nvPr/>
        </p:nvSpPr>
        <p:spPr>
          <a:xfrm>
            <a:off x="2701925" y="2217738"/>
            <a:ext cx="549275" cy="557212"/>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B</a:t>
            </a:r>
            <a:r>
              <a:rPr lang="en-US" altLang="zh-CN" sz="2400" baseline="-25000">
                <a:solidFill>
                  <a:schemeClr val="bg1"/>
                </a:solidFill>
                <a:latin typeface="Times New Roman" panose="02020603050405020304" pitchFamily="18" charset="0"/>
              </a:rPr>
              <a:t>2</a:t>
            </a:r>
            <a:endParaRPr lang="en-US" altLang="zh-CN" sz="2400">
              <a:solidFill>
                <a:schemeClr val="bg1"/>
              </a:solidFill>
              <a:latin typeface="Times New Roman" panose="02020603050405020304" pitchFamily="18" charset="0"/>
            </a:endParaRPr>
          </a:p>
        </p:txBody>
      </p:sp>
      <p:sp>
        <p:nvSpPr>
          <p:cNvPr id="48177" name="椭圆 48176"/>
          <p:cNvSpPr/>
          <p:nvPr/>
        </p:nvSpPr>
        <p:spPr>
          <a:xfrm>
            <a:off x="6376988" y="2847975"/>
            <a:ext cx="549275" cy="555625"/>
          </a:xfrm>
          <a:prstGeom prst="ellipse">
            <a:avLst/>
          </a:prstGeom>
          <a:solidFill>
            <a:srgbClr val="CC9900"/>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D</a:t>
            </a:r>
            <a:r>
              <a:rPr lang="en-US" altLang="zh-CN" sz="2400" baseline="-25000">
                <a:solidFill>
                  <a:schemeClr val="bg1"/>
                </a:solidFill>
                <a:latin typeface="Times New Roman" panose="02020603050405020304" pitchFamily="18" charset="0"/>
              </a:rPr>
              <a:t>2</a:t>
            </a:r>
            <a:endParaRPr lang="en-US" altLang="zh-CN" sz="2400">
              <a:solidFill>
                <a:schemeClr val="bg1"/>
              </a:solidFill>
              <a:latin typeface="Times New Roman" panose="02020603050405020304" pitchFamily="18" charset="0"/>
            </a:endParaRPr>
          </a:p>
        </p:txBody>
      </p:sp>
      <p:sp>
        <p:nvSpPr>
          <p:cNvPr id="48178" name="椭圆 48177"/>
          <p:cNvSpPr/>
          <p:nvPr/>
        </p:nvSpPr>
        <p:spPr>
          <a:xfrm>
            <a:off x="7832725" y="2209800"/>
            <a:ext cx="549275" cy="555625"/>
          </a:xfrm>
          <a:prstGeom prst="ellipse">
            <a:avLst/>
          </a:prstGeom>
          <a:solidFill>
            <a:srgbClr val="CC9900"/>
          </a:solidFill>
          <a:ln w="28575" cap="flat" cmpd="sng">
            <a:solidFill>
              <a:schemeClr val="tx2"/>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E</a:t>
            </a:r>
            <a:endParaRPr lang="en-US" altLang="zh-CN" sz="2400">
              <a:solidFill>
                <a:schemeClr val="bg1"/>
              </a:solidFill>
              <a:latin typeface="Times New Roman" panose="02020603050405020304" pitchFamily="18" charset="0"/>
            </a:endParaRPr>
          </a:p>
        </p:txBody>
      </p:sp>
      <p:sp>
        <p:nvSpPr>
          <p:cNvPr id="48179" name="椭圆 48178"/>
          <p:cNvSpPr/>
          <p:nvPr/>
        </p:nvSpPr>
        <p:spPr>
          <a:xfrm>
            <a:off x="4624388" y="2185988"/>
            <a:ext cx="549275" cy="555625"/>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C</a:t>
            </a:r>
            <a:r>
              <a:rPr lang="en-US" altLang="zh-CN" sz="2400" baseline="-25000">
                <a:solidFill>
                  <a:schemeClr val="bg1"/>
                </a:solidFill>
                <a:latin typeface="Times New Roman" panose="02020603050405020304" pitchFamily="18" charset="0"/>
              </a:rPr>
              <a:t>2</a:t>
            </a:r>
            <a:endParaRPr lang="en-US" altLang="zh-CN" sz="2400">
              <a:solidFill>
                <a:schemeClr val="bg1"/>
              </a:solidFill>
              <a:latin typeface="Times New Roman" panose="02020603050405020304" pitchFamily="18" charset="0"/>
            </a:endParaRPr>
          </a:p>
        </p:txBody>
      </p:sp>
      <p:sp>
        <p:nvSpPr>
          <p:cNvPr id="48180" name="文本框 48179"/>
          <p:cNvSpPr txBox="1"/>
          <p:nvPr/>
        </p:nvSpPr>
        <p:spPr>
          <a:xfrm>
            <a:off x="6172200" y="3505200"/>
            <a:ext cx="10668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4</a:t>
            </a:r>
            <a:r>
              <a:rPr lang="en-US" altLang="zh-CN" sz="2000" b="1">
                <a:solidFill>
                  <a:schemeClr val="bg1"/>
                </a:solidFill>
                <a:latin typeface="Times New Roman" panose="02020603050405020304" pitchFamily="18" charset="0"/>
              </a:rPr>
              <a:t>(D</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)=2</a:t>
            </a:r>
            <a:endParaRPr lang="en-US" altLang="zh-CN" sz="2000" b="1">
              <a:solidFill>
                <a:schemeClr val="bg1"/>
              </a:solidFill>
              <a:latin typeface="Times New Roman" panose="02020603050405020304" pitchFamily="18" charset="0"/>
            </a:endParaRPr>
          </a:p>
        </p:txBody>
      </p:sp>
      <p:sp>
        <p:nvSpPr>
          <p:cNvPr id="48181" name="文本框 48180"/>
          <p:cNvSpPr txBox="1"/>
          <p:nvPr/>
        </p:nvSpPr>
        <p:spPr>
          <a:xfrm>
            <a:off x="7643813" y="1652588"/>
            <a:ext cx="9906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5</a:t>
            </a:r>
            <a:r>
              <a:rPr lang="en-US" altLang="zh-CN" sz="2000" b="1">
                <a:solidFill>
                  <a:schemeClr val="bg1"/>
                </a:solidFill>
                <a:latin typeface="Times New Roman" panose="02020603050405020304" pitchFamily="18" charset="0"/>
              </a:rPr>
              <a:t>(E)=0</a:t>
            </a:r>
            <a:endParaRPr lang="en-US" altLang="zh-CN" sz="2000" b="1">
              <a:solidFill>
                <a:schemeClr val="bg1"/>
              </a:solidFill>
              <a:latin typeface="Times New Roman" panose="02020603050405020304" pitchFamily="18" charset="0"/>
            </a:endParaRPr>
          </a:p>
        </p:txBody>
      </p:sp>
      <p:sp>
        <p:nvSpPr>
          <p:cNvPr id="48182" name="文本框 48181"/>
          <p:cNvSpPr txBox="1"/>
          <p:nvPr/>
        </p:nvSpPr>
        <p:spPr>
          <a:xfrm>
            <a:off x="4267200" y="4114800"/>
            <a:ext cx="12192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(C</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)=12</a:t>
            </a:r>
            <a:endParaRPr lang="en-US" altLang="zh-CN" sz="2000" b="1">
              <a:solidFill>
                <a:schemeClr val="bg1"/>
              </a:solidFill>
              <a:latin typeface="Times New Roman" panose="02020603050405020304" pitchFamily="18" charset="0"/>
            </a:endParaRPr>
          </a:p>
        </p:txBody>
      </p:sp>
      <p:sp>
        <p:nvSpPr>
          <p:cNvPr id="48183" name="文本框 48182"/>
          <p:cNvSpPr txBox="1"/>
          <p:nvPr/>
        </p:nvSpPr>
        <p:spPr>
          <a:xfrm>
            <a:off x="6172200" y="1066800"/>
            <a:ext cx="10668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4</a:t>
            </a:r>
            <a:r>
              <a:rPr lang="en-US" altLang="zh-CN" sz="2000" b="1">
                <a:solidFill>
                  <a:schemeClr val="bg1"/>
                </a:solidFill>
                <a:latin typeface="Times New Roman" panose="02020603050405020304" pitchFamily="18" charset="0"/>
              </a:rPr>
              <a:t>(D</a:t>
            </a:r>
            <a:r>
              <a:rPr lang="en-US" altLang="zh-CN" sz="2000" b="1" baseline="-25000">
                <a:solidFill>
                  <a:schemeClr val="bg1"/>
                </a:solidFill>
                <a:latin typeface="Times New Roman" panose="02020603050405020304" pitchFamily="18" charset="0"/>
              </a:rPr>
              <a:t>1</a:t>
            </a:r>
            <a:r>
              <a:rPr lang="en-US" altLang="zh-CN" sz="2000" b="1">
                <a:solidFill>
                  <a:schemeClr val="bg1"/>
                </a:solidFill>
                <a:latin typeface="Times New Roman" panose="02020603050405020304" pitchFamily="18" charset="0"/>
              </a:rPr>
              <a:t>)=5</a:t>
            </a:r>
            <a:endParaRPr lang="en-US" altLang="zh-CN" sz="2000" b="1">
              <a:solidFill>
                <a:schemeClr val="bg1"/>
              </a:solidFill>
              <a:latin typeface="Times New Roman" panose="02020603050405020304" pitchFamily="18" charset="0"/>
            </a:endParaRPr>
          </a:p>
        </p:txBody>
      </p:sp>
      <p:sp>
        <p:nvSpPr>
          <p:cNvPr id="48184" name="文本框 48183"/>
          <p:cNvSpPr txBox="1"/>
          <p:nvPr/>
        </p:nvSpPr>
        <p:spPr>
          <a:xfrm>
            <a:off x="2286000" y="4114800"/>
            <a:ext cx="12192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(B</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)=19</a:t>
            </a:r>
            <a:endParaRPr lang="en-US" altLang="zh-CN" sz="2000" b="1">
              <a:solidFill>
                <a:schemeClr val="bg1"/>
              </a:solidFill>
              <a:latin typeface="Times New Roman" panose="02020603050405020304" pitchFamily="18" charset="0"/>
            </a:endParaRPr>
          </a:p>
        </p:txBody>
      </p:sp>
      <p:sp>
        <p:nvSpPr>
          <p:cNvPr id="48185" name="文本框 48184"/>
          <p:cNvSpPr txBox="1"/>
          <p:nvPr/>
        </p:nvSpPr>
        <p:spPr>
          <a:xfrm>
            <a:off x="4267200" y="1676400"/>
            <a:ext cx="11430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(C</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)=7</a:t>
            </a:r>
            <a:endParaRPr lang="en-US" altLang="zh-CN" sz="2000" b="1">
              <a:solidFill>
                <a:schemeClr val="bg1"/>
              </a:solidFill>
              <a:latin typeface="Times New Roman" panose="02020603050405020304" pitchFamily="18" charset="0"/>
            </a:endParaRPr>
          </a:p>
        </p:txBody>
      </p:sp>
      <p:sp>
        <p:nvSpPr>
          <p:cNvPr id="48186" name="文本框 48185"/>
          <p:cNvSpPr txBox="1"/>
          <p:nvPr/>
        </p:nvSpPr>
        <p:spPr>
          <a:xfrm>
            <a:off x="4267200" y="457200"/>
            <a:ext cx="11430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(C</a:t>
            </a:r>
            <a:r>
              <a:rPr lang="en-US" altLang="zh-CN" sz="2000" b="1" baseline="-25000">
                <a:solidFill>
                  <a:schemeClr val="bg1"/>
                </a:solidFill>
                <a:latin typeface="Times New Roman" panose="02020603050405020304" pitchFamily="18" charset="0"/>
              </a:rPr>
              <a:t>1</a:t>
            </a:r>
            <a:r>
              <a:rPr lang="en-US" altLang="zh-CN" sz="2000" b="1">
                <a:solidFill>
                  <a:schemeClr val="bg1"/>
                </a:solidFill>
                <a:latin typeface="Times New Roman" panose="02020603050405020304" pitchFamily="18" charset="0"/>
              </a:rPr>
              <a:t>)=8</a:t>
            </a:r>
            <a:endParaRPr lang="en-US" altLang="zh-CN" sz="2000" b="1">
              <a:solidFill>
                <a:schemeClr val="bg1"/>
              </a:solidFill>
              <a:latin typeface="Times New Roman" panose="02020603050405020304" pitchFamily="18" charset="0"/>
            </a:endParaRPr>
          </a:p>
        </p:txBody>
      </p:sp>
      <p:sp>
        <p:nvSpPr>
          <p:cNvPr id="48187" name="文本框 48186"/>
          <p:cNvSpPr txBox="1"/>
          <p:nvPr/>
        </p:nvSpPr>
        <p:spPr>
          <a:xfrm>
            <a:off x="2286000" y="457200"/>
            <a:ext cx="12192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(B</a:t>
            </a:r>
            <a:r>
              <a:rPr lang="en-US" altLang="zh-CN" sz="2000" b="1" baseline="-25000">
                <a:solidFill>
                  <a:schemeClr val="bg1"/>
                </a:solidFill>
                <a:latin typeface="Times New Roman" panose="02020603050405020304" pitchFamily="18" charset="0"/>
              </a:rPr>
              <a:t>1</a:t>
            </a:r>
            <a:r>
              <a:rPr lang="en-US" altLang="zh-CN" sz="2000" b="1">
                <a:solidFill>
                  <a:schemeClr val="bg1"/>
                </a:solidFill>
                <a:latin typeface="Times New Roman" panose="02020603050405020304" pitchFamily="18" charset="0"/>
              </a:rPr>
              <a:t>)=21</a:t>
            </a:r>
            <a:endParaRPr lang="en-US" altLang="zh-CN" sz="2000" b="1">
              <a:solidFill>
                <a:schemeClr val="bg1"/>
              </a:solidFill>
              <a:latin typeface="Times New Roman" panose="02020603050405020304" pitchFamily="18" charset="0"/>
            </a:endParaRPr>
          </a:p>
        </p:txBody>
      </p:sp>
      <p:sp>
        <p:nvSpPr>
          <p:cNvPr id="48188" name="文本框 48187"/>
          <p:cNvSpPr txBox="1"/>
          <p:nvPr/>
        </p:nvSpPr>
        <p:spPr>
          <a:xfrm>
            <a:off x="2286000" y="1651000"/>
            <a:ext cx="12192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(B</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)=14</a:t>
            </a:r>
            <a:endParaRPr lang="en-US" altLang="zh-CN" sz="2000" b="1">
              <a:solidFill>
                <a:schemeClr val="bg1"/>
              </a:solidFill>
              <a:latin typeface="Times New Roman" panose="02020603050405020304" pitchFamily="18" charset="0"/>
            </a:endParaRPr>
          </a:p>
        </p:txBody>
      </p:sp>
      <p:graphicFrame>
        <p:nvGraphicFramePr>
          <p:cNvPr id="48189" name="对象 48188"/>
          <p:cNvGraphicFramePr/>
          <p:nvPr/>
        </p:nvGraphicFramePr>
        <p:xfrm>
          <a:off x="4489133" y="5310982"/>
          <a:ext cx="226060" cy="425450"/>
        </p:xfrm>
        <a:graphic>
          <a:graphicData uri="http://schemas.openxmlformats.org/presentationml/2006/ole">
            <mc:AlternateContent xmlns:mc="http://schemas.openxmlformats.org/markup-compatibility/2006">
              <mc:Choice xmlns:v="urn:schemas-microsoft-com:vml" Requires="v">
                <p:oleObj spid="_x0000_s3113" name="" r:id="rId1" imgW="114300" imgH="215265" progId="Equation.3">
                  <p:embed/>
                </p:oleObj>
              </mc:Choice>
              <mc:Fallback>
                <p:oleObj name="" r:id="rId1" imgW="114300" imgH="215265" progId="Equation.3">
                  <p:embed/>
                  <p:pic>
                    <p:nvPicPr>
                      <p:cNvPr id="0" name="图片 3112"/>
                      <p:cNvPicPr/>
                      <p:nvPr/>
                    </p:nvPicPr>
                    <p:blipFill>
                      <a:blip r:embed="rId2">
                        <a:clrChange>
                          <a:clrFrom>
                            <a:srgbClr val="000000"/>
                          </a:clrFrom>
                          <a:clrTo>
                            <a:srgbClr val="333399"/>
                          </a:clrTo>
                        </a:clrChange>
                      </a:blip>
                      <a:stretch>
                        <a:fillRect/>
                      </a:stretch>
                    </p:blipFill>
                    <p:spPr>
                      <a:xfrm>
                        <a:off x="4489133" y="5310982"/>
                        <a:ext cx="226060" cy="425450"/>
                      </a:xfrm>
                      <a:prstGeom prst="rect">
                        <a:avLst/>
                      </a:prstGeom>
                      <a:noFill/>
                      <a:ln w="38100">
                        <a:noFill/>
                        <a:miter/>
                      </a:ln>
                    </p:spPr>
                  </p:pic>
                </p:oleObj>
              </mc:Fallback>
            </mc:AlternateContent>
          </a:graphicData>
        </a:graphic>
      </p:graphicFrame>
      <p:graphicFrame>
        <p:nvGraphicFramePr>
          <p:cNvPr id="2" name="对象 1"/>
          <p:cNvGraphicFramePr/>
          <p:nvPr/>
        </p:nvGraphicFramePr>
        <p:xfrm>
          <a:off x="915670" y="4631690"/>
          <a:ext cx="7289165" cy="1927225"/>
        </p:xfrm>
        <a:graphic>
          <a:graphicData uri="http://schemas.openxmlformats.org/presentationml/2006/ole">
            <mc:AlternateContent xmlns:mc="http://schemas.openxmlformats.org/markup-compatibility/2006">
              <mc:Choice xmlns:v="urn:schemas-microsoft-com:vml" Requires="v">
                <p:oleObj spid="_x0000_s3" name="" r:id="rId3" imgW="7263130" imgH="1916430" progId="Equation.KSEE3">
                  <p:embed/>
                </p:oleObj>
              </mc:Choice>
              <mc:Fallback>
                <p:oleObj name="" r:id="rId3" imgW="7263130" imgH="1916430" progId="Equation.KSEE3">
                  <p:embed/>
                  <p:pic>
                    <p:nvPicPr>
                      <p:cNvPr id="0" name="图片 2"/>
                      <p:cNvPicPr/>
                      <p:nvPr/>
                    </p:nvPicPr>
                    <p:blipFill>
                      <a:blip r:embed="rId4"/>
                      <a:stretch>
                        <a:fillRect/>
                      </a:stretch>
                    </p:blipFill>
                    <p:spPr>
                      <a:xfrm>
                        <a:off x="915670" y="4631690"/>
                        <a:ext cx="7289165" cy="1927225"/>
                      </a:xfrm>
                      <a:prstGeom prst="rect">
                        <a:avLst/>
                      </a:prstGeom>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81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81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8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4" name="直接连接符 49153"/>
          <p:cNvSpPr/>
          <p:nvPr/>
        </p:nvSpPr>
        <p:spPr>
          <a:xfrm flipV="1">
            <a:off x="1612900" y="1384300"/>
            <a:ext cx="1101725" cy="954088"/>
          </a:xfrm>
          <a:prstGeom prst="line">
            <a:avLst/>
          </a:prstGeom>
          <a:ln w="28575" cap="flat" cmpd="sng">
            <a:solidFill>
              <a:schemeClr val="tx1"/>
            </a:solidFill>
            <a:prstDash val="solid"/>
            <a:headEnd type="none" w="med" len="med"/>
            <a:tailEnd type="none" w="med" len="med"/>
          </a:ln>
        </p:spPr>
      </p:sp>
      <p:sp>
        <p:nvSpPr>
          <p:cNvPr id="49155" name="直接连接符 49154"/>
          <p:cNvSpPr/>
          <p:nvPr/>
        </p:nvSpPr>
        <p:spPr>
          <a:xfrm flipV="1">
            <a:off x="1692275" y="2495550"/>
            <a:ext cx="1022350" cy="14288"/>
          </a:xfrm>
          <a:prstGeom prst="line">
            <a:avLst/>
          </a:prstGeom>
          <a:ln w="28575" cap="flat" cmpd="sng">
            <a:solidFill>
              <a:schemeClr val="tx1"/>
            </a:solidFill>
            <a:prstDash val="solid"/>
            <a:headEnd type="none" w="med" len="med"/>
            <a:tailEnd type="none" w="med" len="med"/>
          </a:ln>
        </p:spPr>
      </p:sp>
      <p:sp>
        <p:nvSpPr>
          <p:cNvPr id="49156" name="直接连接符 49155"/>
          <p:cNvSpPr/>
          <p:nvPr/>
        </p:nvSpPr>
        <p:spPr>
          <a:xfrm>
            <a:off x="3263900" y="2495550"/>
            <a:ext cx="1360488" cy="7938"/>
          </a:xfrm>
          <a:prstGeom prst="line">
            <a:avLst/>
          </a:prstGeom>
          <a:ln w="28575" cap="flat" cmpd="sng">
            <a:solidFill>
              <a:srgbClr val="6699FF"/>
            </a:solidFill>
            <a:prstDash val="solid"/>
            <a:headEnd type="none" w="med" len="med"/>
            <a:tailEnd type="none" w="med" len="med"/>
          </a:ln>
        </p:spPr>
      </p:sp>
      <p:sp>
        <p:nvSpPr>
          <p:cNvPr id="49157" name="直接连接符 49156"/>
          <p:cNvSpPr/>
          <p:nvPr/>
        </p:nvSpPr>
        <p:spPr>
          <a:xfrm>
            <a:off x="1612900" y="2689225"/>
            <a:ext cx="1101725" cy="919163"/>
          </a:xfrm>
          <a:prstGeom prst="line">
            <a:avLst/>
          </a:prstGeom>
          <a:ln w="28575" cap="flat" cmpd="sng">
            <a:solidFill>
              <a:schemeClr val="tx1"/>
            </a:solidFill>
            <a:prstDash val="solid"/>
            <a:headEnd type="none" w="med" len="med"/>
            <a:tailEnd type="none" w="med" len="med"/>
          </a:ln>
        </p:spPr>
      </p:sp>
      <p:sp>
        <p:nvSpPr>
          <p:cNvPr id="49158" name="直接连接符 49157"/>
          <p:cNvSpPr/>
          <p:nvPr/>
        </p:nvSpPr>
        <p:spPr>
          <a:xfrm flipV="1">
            <a:off x="3263900" y="1206500"/>
            <a:ext cx="1333500" cy="19050"/>
          </a:xfrm>
          <a:prstGeom prst="line">
            <a:avLst/>
          </a:prstGeom>
          <a:ln w="28575" cap="flat" cmpd="sng">
            <a:solidFill>
              <a:srgbClr val="6699FF"/>
            </a:solidFill>
            <a:prstDash val="solid"/>
            <a:headEnd type="none" w="med" len="med"/>
            <a:tailEnd type="none" w="med" len="med"/>
          </a:ln>
        </p:spPr>
      </p:sp>
      <p:sp>
        <p:nvSpPr>
          <p:cNvPr id="49159" name="直接连接符 49158"/>
          <p:cNvSpPr/>
          <p:nvPr/>
        </p:nvSpPr>
        <p:spPr>
          <a:xfrm>
            <a:off x="3263900" y="3767138"/>
            <a:ext cx="1385888" cy="6350"/>
          </a:xfrm>
          <a:prstGeom prst="line">
            <a:avLst/>
          </a:prstGeom>
          <a:ln w="28575" cap="flat" cmpd="sng">
            <a:solidFill>
              <a:srgbClr val="6699FF"/>
            </a:solidFill>
            <a:prstDash val="solid"/>
            <a:headEnd type="none" w="med" len="med"/>
            <a:tailEnd type="none" w="med" len="med"/>
          </a:ln>
        </p:spPr>
      </p:sp>
      <p:sp>
        <p:nvSpPr>
          <p:cNvPr id="49160" name="直接连接符 49159"/>
          <p:cNvSpPr/>
          <p:nvPr/>
        </p:nvSpPr>
        <p:spPr>
          <a:xfrm>
            <a:off x="5173663" y="1231900"/>
            <a:ext cx="1203325" cy="528638"/>
          </a:xfrm>
          <a:prstGeom prst="line">
            <a:avLst/>
          </a:prstGeom>
          <a:ln w="28575" cap="flat" cmpd="sng">
            <a:solidFill>
              <a:srgbClr val="6699FF"/>
            </a:solidFill>
            <a:prstDash val="solid"/>
            <a:headEnd type="none" w="med" len="med"/>
            <a:tailEnd type="none" w="med" len="med"/>
          </a:ln>
        </p:spPr>
      </p:sp>
      <p:sp>
        <p:nvSpPr>
          <p:cNvPr id="49161" name="直接连接符 49160"/>
          <p:cNvSpPr/>
          <p:nvPr/>
        </p:nvSpPr>
        <p:spPr>
          <a:xfrm>
            <a:off x="6899275" y="1973263"/>
            <a:ext cx="969963" cy="450850"/>
          </a:xfrm>
          <a:prstGeom prst="line">
            <a:avLst/>
          </a:prstGeom>
          <a:ln w="28575" cap="flat" cmpd="sng">
            <a:solidFill>
              <a:srgbClr val="6699FF"/>
            </a:solidFill>
            <a:prstDash val="solid"/>
            <a:headEnd type="none" w="med" len="med"/>
            <a:tailEnd type="none" w="med" len="med"/>
          </a:ln>
        </p:spPr>
      </p:sp>
      <p:sp>
        <p:nvSpPr>
          <p:cNvPr id="49162" name="直接连接符 49161"/>
          <p:cNvSpPr/>
          <p:nvPr/>
        </p:nvSpPr>
        <p:spPr>
          <a:xfrm flipV="1">
            <a:off x="5173663" y="3244850"/>
            <a:ext cx="1228725" cy="422275"/>
          </a:xfrm>
          <a:prstGeom prst="line">
            <a:avLst/>
          </a:prstGeom>
          <a:ln w="28575" cap="flat" cmpd="sng">
            <a:solidFill>
              <a:srgbClr val="6699FF"/>
            </a:solidFill>
            <a:prstDash val="solid"/>
            <a:headEnd type="none" w="med" len="med"/>
            <a:tailEnd type="none" w="med" len="med"/>
          </a:ln>
        </p:spPr>
      </p:sp>
      <p:sp>
        <p:nvSpPr>
          <p:cNvPr id="49163" name="直接连接符 49162"/>
          <p:cNvSpPr/>
          <p:nvPr/>
        </p:nvSpPr>
        <p:spPr>
          <a:xfrm flipV="1">
            <a:off x="6899275" y="2635250"/>
            <a:ext cx="995363" cy="396875"/>
          </a:xfrm>
          <a:prstGeom prst="line">
            <a:avLst/>
          </a:prstGeom>
          <a:ln w="28575" cap="flat" cmpd="sng">
            <a:solidFill>
              <a:srgbClr val="6699FF"/>
            </a:solidFill>
            <a:prstDash val="solid"/>
            <a:headEnd type="none" w="med" len="med"/>
            <a:tailEnd type="none" w="med" len="med"/>
          </a:ln>
        </p:spPr>
      </p:sp>
      <p:sp>
        <p:nvSpPr>
          <p:cNvPr id="49164" name="直接连接符 49163"/>
          <p:cNvSpPr/>
          <p:nvPr/>
        </p:nvSpPr>
        <p:spPr>
          <a:xfrm flipV="1">
            <a:off x="5146675" y="1919288"/>
            <a:ext cx="1230313" cy="425450"/>
          </a:xfrm>
          <a:prstGeom prst="line">
            <a:avLst/>
          </a:prstGeom>
          <a:ln w="28575" cap="flat" cmpd="sng">
            <a:solidFill>
              <a:srgbClr val="6699FF"/>
            </a:solidFill>
            <a:prstDash val="solid"/>
            <a:headEnd type="none" w="med" len="med"/>
            <a:tailEnd type="none" w="med" len="med"/>
          </a:ln>
        </p:spPr>
      </p:sp>
      <p:sp>
        <p:nvSpPr>
          <p:cNvPr id="49165" name="直接连接符 49164"/>
          <p:cNvSpPr/>
          <p:nvPr/>
        </p:nvSpPr>
        <p:spPr>
          <a:xfrm>
            <a:off x="5121275" y="2608263"/>
            <a:ext cx="1203325" cy="477837"/>
          </a:xfrm>
          <a:prstGeom prst="line">
            <a:avLst/>
          </a:prstGeom>
          <a:ln w="28575" cap="flat" cmpd="sng">
            <a:solidFill>
              <a:srgbClr val="6699FF"/>
            </a:solidFill>
            <a:prstDash val="solid"/>
            <a:headEnd type="none" w="med" len="med"/>
            <a:tailEnd type="none" w="med" len="med"/>
          </a:ln>
        </p:spPr>
      </p:sp>
      <p:sp>
        <p:nvSpPr>
          <p:cNvPr id="49166" name="直接连接符 49165"/>
          <p:cNvSpPr/>
          <p:nvPr/>
        </p:nvSpPr>
        <p:spPr>
          <a:xfrm>
            <a:off x="3184525" y="1365250"/>
            <a:ext cx="1492250" cy="979488"/>
          </a:xfrm>
          <a:prstGeom prst="line">
            <a:avLst/>
          </a:prstGeom>
          <a:ln w="28575" cap="flat" cmpd="sng">
            <a:solidFill>
              <a:srgbClr val="6699FF"/>
            </a:solidFill>
            <a:prstDash val="solid"/>
            <a:headEnd type="none" w="med" len="med"/>
            <a:tailEnd type="none" w="med" len="med"/>
          </a:ln>
        </p:spPr>
      </p:sp>
      <p:sp>
        <p:nvSpPr>
          <p:cNvPr id="49167" name="直接连接符 49166"/>
          <p:cNvSpPr/>
          <p:nvPr/>
        </p:nvSpPr>
        <p:spPr>
          <a:xfrm>
            <a:off x="3132138" y="1497013"/>
            <a:ext cx="1544637" cy="2038350"/>
          </a:xfrm>
          <a:prstGeom prst="line">
            <a:avLst/>
          </a:prstGeom>
          <a:ln w="28575" cap="flat" cmpd="sng">
            <a:solidFill>
              <a:srgbClr val="6699FF"/>
            </a:solidFill>
            <a:prstDash val="solid"/>
            <a:headEnd type="none" w="med" len="med"/>
            <a:tailEnd type="none" w="med" len="med"/>
          </a:ln>
        </p:spPr>
      </p:sp>
      <p:sp>
        <p:nvSpPr>
          <p:cNvPr id="49168" name="直接连接符 49167"/>
          <p:cNvSpPr/>
          <p:nvPr/>
        </p:nvSpPr>
        <p:spPr>
          <a:xfrm flipV="1">
            <a:off x="3184525" y="1365250"/>
            <a:ext cx="1439863" cy="973138"/>
          </a:xfrm>
          <a:prstGeom prst="line">
            <a:avLst/>
          </a:prstGeom>
          <a:ln w="28575" cap="flat" cmpd="sng">
            <a:solidFill>
              <a:srgbClr val="6699FF"/>
            </a:solidFill>
            <a:prstDash val="solid"/>
            <a:headEnd type="none" w="med" len="med"/>
            <a:tailEnd type="none" w="med" len="med"/>
          </a:ln>
        </p:spPr>
      </p:sp>
      <p:sp>
        <p:nvSpPr>
          <p:cNvPr id="49169" name="直接连接符 49168"/>
          <p:cNvSpPr/>
          <p:nvPr/>
        </p:nvSpPr>
        <p:spPr>
          <a:xfrm>
            <a:off x="3209925" y="2662238"/>
            <a:ext cx="1439863" cy="979487"/>
          </a:xfrm>
          <a:prstGeom prst="line">
            <a:avLst/>
          </a:prstGeom>
          <a:ln w="28575" cap="flat" cmpd="sng">
            <a:solidFill>
              <a:srgbClr val="6699FF"/>
            </a:solidFill>
            <a:prstDash val="solid"/>
            <a:headEnd type="none" w="med" len="med"/>
            <a:tailEnd type="none" w="med" len="med"/>
          </a:ln>
        </p:spPr>
      </p:sp>
      <p:sp>
        <p:nvSpPr>
          <p:cNvPr id="49170" name="直接连接符 49169"/>
          <p:cNvSpPr/>
          <p:nvPr/>
        </p:nvSpPr>
        <p:spPr>
          <a:xfrm flipV="1">
            <a:off x="3157538" y="1463675"/>
            <a:ext cx="1598612" cy="2019300"/>
          </a:xfrm>
          <a:prstGeom prst="line">
            <a:avLst/>
          </a:prstGeom>
          <a:ln w="28575" cap="flat" cmpd="sng">
            <a:solidFill>
              <a:srgbClr val="6699FF"/>
            </a:solidFill>
            <a:prstDash val="solid"/>
            <a:headEnd type="none" w="med" len="med"/>
            <a:tailEnd type="none" w="med" len="med"/>
          </a:ln>
        </p:spPr>
      </p:sp>
      <p:sp>
        <p:nvSpPr>
          <p:cNvPr id="49171" name="直接连接符 49170"/>
          <p:cNvSpPr/>
          <p:nvPr/>
        </p:nvSpPr>
        <p:spPr>
          <a:xfrm flipV="1">
            <a:off x="3263900" y="2582863"/>
            <a:ext cx="1412875" cy="1025525"/>
          </a:xfrm>
          <a:prstGeom prst="line">
            <a:avLst/>
          </a:prstGeom>
          <a:ln w="28575" cap="flat" cmpd="sng">
            <a:solidFill>
              <a:srgbClr val="6699FF"/>
            </a:solidFill>
            <a:prstDash val="solid"/>
            <a:headEnd type="none" w="med" len="med"/>
            <a:tailEnd type="none" w="med" len="med"/>
          </a:ln>
        </p:spPr>
      </p:sp>
      <p:sp>
        <p:nvSpPr>
          <p:cNvPr id="49172" name="直接连接符 49171"/>
          <p:cNvSpPr/>
          <p:nvPr/>
        </p:nvSpPr>
        <p:spPr>
          <a:xfrm>
            <a:off x="5094288" y="1417638"/>
            <a:ext cx="1387475" cy="1474787"/>
          </a:xfrm>
          <a:prstGeom prst="line">
            <a:avLst/>
          </a:prstGeom>
          <a:ln w="28575" cap="flat" cmpd="sng">
            <a:solidFill>
              <a:srgbClr val="6699FF"/>
            </a:solidFill>
            <a:prstDash val="solid"/>
            <a:headEnd type="none" w="med" len="med"/>
            <a:tailEnd type="none" w="med" len="med"/>
          </a:ln>
        </p:spPr>
      </p:sp>
      <p:sp>
        <p:nvSpPr>
          <p:cNvPr id="49173" name="直接连接符 49172"/>
          <p:cNvSpPr/>
          <p:nvPr/>
        </p:nvSpPr>
        <p:spPr>
          <a:xfrm flipV="1">
            <a:off x="5121275" y="2078038"/>
            <a:ext cx="1335088" cy="1430337"/>
          </a:xfrm>
          <a:prstGeom prst="line">
            <a:avLst/>
          </a:prstGeom>
          <a:ln w="28575" cap="flat" cmpd="sng">
            <a:solidFill>
              <a:srgbClr val="6699FF"/>
            </a:solidFill>
            <a:prstDash val="solid"/>
            <a:headEnd type="none" w="med" len="med"/>
            <a:tailEnd type="none" w="med" len="med"/>
          </a:ln>
        </p:spPr>
      </p:sp>
      <p:sp>
        <p:nvSpPr>
          <p:cNvPr id="49174" name="文本框 49173"/>
          <p:cNvSpPr txBox="1"/>
          <p:nvPr/>
        </p:nvSpPr>
        <p:spPr>
          <a:xfrm>
            <a:off x="1912938" y="16764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49175" name="文本框 49174"/>
          <p:cNvSpPr txBox="1"/>
          <p:nvPr/>
        </p:nvSpPr>
        <p:spPr>
          <a:xfrm>
            <a:off x="2006600" y="2289175"/>
            <a:ext cx="296863"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49176" name="文本框 49175"/>
          <p:cNvSpPr txBox="1"/>
          <p:nvPr/>
        </p:nvSpPr>
        <p:spPr>
          <a:xfrm>
            <a:off x="1912938" y="31242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a:t>
            </a:r>
            <a:endParaRPr lang="en-US" altLang="zh-CN" sz="1600">
              <a:latin typeface="Times New Roman" panose="02020603050405020304" pitchFamily="18" charset="0"/>
            </a:endParaRPr>
          </a:p>
        </p:txBody>
      </p:sp>
      <p:sp>
        <p:nvSpPr>
          <p:cNvPr id="49177" name="文本框 49176"/>
          <p:cNvSpPr txBox="1"/>
          <p:nvPr/>
        </p:nvSpPr>
        <p:spPr>
          <a:xfrm>
            <a:off x="3429000" y="990600"/>
            <a:ext cx="296863"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49178" name="文本框 49177"/>
          <p:cNvSpPr txBox="1"/>
          <p:nvPr/>
        </p:nvSpPr>
        <p:spPr>
          <a:xfrm>
            <a:off x="3436938" y="1371600"/>
            <a:ext cx="296862"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14</a:t>
            </a:r>
            <a:endParaRPr lang="en-US" altLang="zh-CN" sz="1600">
              <a:latin typeface="Times New Roman" panose="02020603050405020304" pitchFamily="18" charset="0"/>
            </a:endParaRPr>
          </a:p>
        </p:txBody>
      </p:sp>
      <p:sp>
        <p:nvSpPr>
          <p:cNvPr id="49179" name="文本框 49178"/>
          <p:cNvSpPr txBox="1"/>
          <p:nvPr/>
        </p:nvSpPr>
        <p:spPr>
          <a:xfrm>
            <a:off x="2971800" y="1676400"/>
            <a:ext cx="296863"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49180" name="文本框 49179"/>
          <p:cNvSpPr txBox="1"/>
          <p:nvPr/>
        </p:nvSpPr>
        <p:spPr>
          <a:xfrm>
            <a:off x="3200400" y="1985963"/>
            <a:ext cx="296863"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49181" name="文本框 49180"/>
          <p:cNvSpPr txBox="1"/>
          <p:nvPr/>
        </p:nvSpPr>
        <p:spPr>
          <a:xfrm>
            <a:off x="3411538" y="22860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49182" name="文本框 49181"/>
          <p:cNvSpPr txBox="1"/>
          <p:nvPr/>
        </p:nvSpPr>
        <p:spPr>
          <a:xfrm>
            <a:off x="3208338" y="28241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4</a:t>
            </a:r>
            <a:endParaRPr lang="en-US" altLang="zh-CN" sz="1600">
              <a:latin typeface="Times New Roman" panose="02020603050405020304" pitchFamily="18" charset="0"/>
            </a:endParaRPr>
          </a:p>
        </p:txBody>
      </p:sp>
      <p:sp>
        <p:nvSpPr>
          <p:cNvPr id="49183" name="文本框 49182"/>
          <p:cNvSpPr txBox="1"/>
          <p:nvPr/>
        </p:nvSpPr>
        <p:spPr>
          <a:xfrm>
            <a:off x="3124200" y="3076575"/>
            <a:ext cx="296863" cy="300038"/>
          </a:xfrm>
          <a:prstGeom prst="rect">
            <a:avLst/>
          </a:prstGeom>
          <a:noFill/>
          <a:ln w="9525">
            <a:noFill/>
          </a:ln>
        </p:spPr>
        <p:txBody>
          <a:bodyPr lIns="0" tIns="0" rIns="0" bIns="0"/>
          <a:p>
            <a:pPr algn="just" eaLnBrk="0" hangingPunct="0"/>
            <a:r>
              <a:rPr lang="en-US" altLang="zh-CN" sz="1600">
                <a:latin typeface="Times New Roman" panose="02020603050405020304" pitchFamily="18" charset="0"/>
              </a:rPr>
              <a:t>13</a:t>
            </a:r>
            <a:endParaRPr lang="en-US" altLang="zh-CN" sz="1600">
              <a:latin typeface="Times New Roman" panose="02020603050405020304" pitchFamily="18" charset="0"/>
            </a:endParaRPr>
          </a:p>
        </p:txBody>
      </p:sp>
      <p:sp>
        <p:nvSpPr>
          <p:cNvPr id="49184" name="文本框 49183"/>
          <p:cNvSpPr txBox="1"/>
          <p:nvPr/>
        </p:nvSpPr>
        <p:spPr>
          <a:xfrm>
            <a:off x="3513138" y="38147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11</a:t>
            </a:r>
            <a:endParaRPr lang="en-US" altLang="zh-CN" sz="1600">
              <a:latin typeface="Times New Roman" panose="02020603050405020304" pitchFamily="18" charset="0"/>
            </a:endParaRPr>
          </a:p>
        </p:txBody>
      </p:sp>
      <p:sp>
        <p:nvSpPr>
          <p:cNvPr id="49185" name="文本框 49184"/>
          <p:cNvSpPr txBox="1"/>
          <p:nvPr/>
        </p:nvSpPr>
        <p:spPr>
          <a:xfrm>
            <a:off x="3513138" y="3429000"/>
            <a:ext cx="296862"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49186" name="文本框 49185"/>
          <p:cNvSpPr txBox="1"/>
          <p:nvPr/>
        </p:nvSpPr>
        <p:spPr>
          <a:xfrm>
            <a:off x="5638800" y="1223963"/>
            <a:ext cx="296863"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3</a:t>
            </a:r>
            <a:endParaRPr lang="en-US" altLang="zh-CN" sz="1600">
              <a:latin typeface="Times New Roman" panose="02020603050405020304" pitchFamily="18" charset="0"/>
            </a:endParaRPr>
          </a:p>
        </p:txBody>
      </p:sp>
      <p:sp>
        <p:nvSpPr>
          <p:cNvPr id="49187" name="文本框 49186"/>
          <p:cNvSpPr txBox="1"/>
          <p:nvPr/>
        </p:nvSpPr>
        <p:spPr>
          <a:xfrm>
            <a:off x="5418138" y="16049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9</a:t>
            </a:r>
            <a:endParaRPr lang="en-US" altLang="zh-CN" sz="1600">
              <a:latin typeface="Times New Roman" panose="02020603050405020304" pitchFamily="18" charset="0"/>
            </a:endParaRPr>
          </a:p>
        </p:txBody>
      </p:sp>
      <p:sp>
        <p:nvSpPr>
          <p:cNvPr id="49188" name="文本框 49187"/>
          <p:cNvSpPr txBox="1"/>
          <p:nvPr/>
        </p:nvSpPr>
        <p:spPr>
          <a:xfrm>
            <a:off x="5278438" y="19812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49189" name="文本框 49188"/>
          <p:cNvSpPr txBox="1"/>
          <p:nvPr/>
        </p:nvSpPr>
        <p:spPr>
          <a:xfrm>
            <a:off x="5278438" y="2749550"/>
            <a:ext cx="296862" cy="29845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49190" name="文本框 49189"/>
          <p:cNvSpPr txBox="1"/>
          <p:nvPr/>
        </p:nvSpPr>
        <p:spPr>
          <a:xfrm>
            <a:off x="5418138" y="31035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8</a:t>
            </a:r>
            <a:endParaRPr lang="en-US" altLang="zh-CN" sz="1600">
              <a:latin typeface="Times New Roman" panose="02020603050405020304" pitchFamily="18" charset="0"/>
            </a:endParaRPr>
          </a:p>
        </p:txBody>
      </p:sp>
      <p:sp>
        <p:nvSpPr>
          <p:cNvPr id="49191" name="文本框 49190"/>
          <p:cNvSpPr txBox="1"/>
          <p:nvPr/>
        </p:nvSpPr>
        <p:spPr>
          <a:xfrm>
            <a:off x="5562600" y="3505200"/>
            <a:ext cx="296863" cy="29845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49192" name="文本框 49191"/>
          <p:cNvSpPr txBox="1"/>
          <p:nvPr/>
        </p:nvSpPr>
        <p:spPr>
          <a:xfrm>
            <a:off x="7240588" y="19050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49193" name="文本框 49192"/>
          <p:cNvSpPr txBox="1"/>
          <p:nvPr/>
        </p:nvSpPr>
        <p:spPr>
          <a:xfrm>
            <a:off x="7232650" y="2898775"/>
            <a:ext cx="296863"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49194" name="椭圆 49193"/>
          <p:cNvSpPr/>
          <p:nvPr/>
        </p:nvSpPr>
        <p:spPr>
          <a:xfrm>
            <a:off x="4624388" y="946150"/>
            <a:ext cx="549275" cy="557213"/>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C</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49195" name="椭圆 49194"/>
          <p:cNvSpPr/>
          <p:nvPr/>
        </p:nvSpPr>
        <p:spPr>
          <a:xfrm>
            <a:off x="4649788" y="3457575"/>
            <a:ext cx="549275" cy="555625"/>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C</a:t>
            </a:r>
            <a:r>
              <a:rPr lang="en-US" altLang="zh-CN" sz="2400" baseline="-25000">
                <a:solidFill>
                  <a:schemeClr val="bg1"/>
                </a:solidFill>
                <a:latin typeface="Times New Roman" panose="02020603050405020304" pitchFamily="18" charset="0"/>
              </a:rPr>
              <a:t>3</a:t>
            </a:r>
            <a:endParaRPr lang="en-US" altLang="zh-CN" sz="2400">
              <a:solidFill>
                <a:schemeClr val="bg1"/>
              </a:solidFill>
              <a:latin typeface="Times New Roman" panose="02020603050405020304" pitchFamily="18" charset="0"/>
            </a:endParaRPr>
          </a:p>
        </p:txBody>
      </p:sp>
      <p:sp>
        <p:nvSpPr>
          <p:cNvPr id="49196" name="椭圆 49195"/>
          <p:cNvSpPr/>
          <p:nvPr/>
        </p:nvSpPr>
        <p:spPr>
          <a:xfrm>
            <a:off x="6364288" y="1582738"/>
            <a:ext cx="549275" cy="555625"/>
          </a:xfrm>
          <a:prstGeom prst="ellipse">
            <a:avLst/>
          </a:prstGeom>
          <a:solidFill>
            <a:srgbClr val="CC9900"/>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D</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49197" name="椭圆 49196"/>
          <p:cNvSpPr/>
          <p:nvPr/>
        </p:nvSpPr>
        <p:spPr>
          <a:xfrm>
            <a:off x="1143000" y="2217738"/>
            <a:ext cx="549275" cy="557212"/>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800">
                <a:solidFill>
                  <a:schemeClr val="bg1"/>
                </a:solidFill>
                <a:latin typeface="Times New Roman" panose="02020603050405020304" pitchFamily="18" charset="0"/>
              </a:rPr>
              <a:t>A</a:t>
            </a:r>
            <a:endParaRPr lang="en-US" altLang="zh-CN" sz="2800">
              <a:solidFill>
                <a:schemeClr val="bg1"/>
              </a:solidFill>
              <a:latin typeface="Times New Roman" panose="02020603050405020304" pitchFamily="18" charset="0"/>
            </a:endParaRPr>
          </a:p>
        </p:txBody>
      </p:sp>
      <p:sp>
        <p:nvSpPr>
          <p:cNvPr id="49198" name="椭圆 49197"/>
          <p:cNvSpPr/>
          <p:nvPr/>
        </p:nvSpPr>
        <p:spPr>
          <a:xfrm>
            <a:off x="2681288" y="987425"/>
            <a:ext cx="549275" cy="555625"/>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B</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49199" name="椭圆 49198"/>
          <p:cNvSpPr/>
          <p:nvPr/>
        </p:nvSpPr>
        <p:spPr>
          <a:xfrm>
            <a:off x="2701925" y="3448050"/>
            <a:ext cx="549275" cy="557213"/>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B</a:t>
            </a:r>
            <a:r>
              <a:rPr lang="en-US" altLang="zh-CN" sz="2400" baseline="-25000">
                <a:solidFill>
                  <a:schemeClr val="bg1"/>
                </a:solidFill>
                <a:latin typeface="Times New Roman" panose="02020603050405020304" pitchFamily="18" charset="0"/>
              </a:rPr>
              <a:t>3</a:t>
            </a:r>
            <a:endParaRPr lang="en-US" altLang="zh-CN" sz="2400">
              <a:solidFill>
                <a:schemeClr val="bg1"/>
              </a:solidFill>
              <a:latin typeface="Times New Roman" panose="02020603050405020304" pitchFamily="18" charset="0"/>
            </a:endParaRPr>
          </a:p>
        </p:txBody>
      </p:sp>
      <p:sp>
        <p:nvSpPr>
          <p:cNvPr id="49200" name="椭圆 49199"/>
          <p:cNvSpPr/>
          <p:nvPr/>
        </p:nvSpPr>
        <p:spPr>
          <a:xfrm>
            <a:off x="2701925" y="2217738"/>
            <a:ext cx="549275" cy="557212"/>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B</a:t>
            </a:r>
            <a:r>
              <a:rPr lang="en-US" altLang="zh-CN" sz="2400" baseline="-25000">
                <a:solidFill>
                  <a:schemeClr val="bg1"/>
                </a:solidFill>
                <a:latin typeface="Times New Roman" panose="02020603050405020304" pitchFamily="18" charset="0"/>
              </a:rPr>
              <a:t>2</a:t>
            </a:r>
            <a:endParaRPr lang="en-US" altLang="zh-CN" sz="2400">
              <a:solidFill>
                <a:schemeClr val="bg1"/>
              </a:solidFill>
              <a:latin typeface="Times New Roman" panose="02020603050405020304" pitchFamily="18" charset="0"/>
            </a:endParaRPr>
          </a:p>
        </p:txBody>
      </p:sp>
      <p:sp>
        <p:nvSpPr>
          <p:cNvPr id="49201" name="椭圆 49200"/>
          <p:cNvSpPr/>
          <p:nvPr/>
        </p:nvSpPr>
        <p:spPr>
          <a:xfrm>
            <a:off x="6376988" y="2847975"/>
            <a:ext cx="549275" cy="555625"/>
          </a:xfrm>
          <a:prstGeom prst="ellipse">
            <a:avLst/>
          </a:prstGeom>
          <a:solidFill>
            <a:srgbClr val="CC9900"/>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D</a:t>
            </a:r>
            <a:r>
              <a:rPr lang="en-US" altLang="zh-CN" sz="2400" baseline="-25000">
                <a:solidFill>
                  <a:schemeClr val="bg1"/>
                </a:solidFill>
                <a:latin typeface="Times New Roman" panose="02020603050405020304" pitchFamily="18" charset="0"/>
              </a:rPr>
              <a:t>2</a:t>
            </a:r>
            <a:endParaRPr lang="en-US" altLang="zh-CN" sz="2400">
              <a:solidFill>
                <a:schemeClr val="bg1"/>
              </a:solidFill>
              <a:latin typeface="Times New Roman" panose="02020603050405020304" pitchFamily="18" charset="0"/>
            </a:endParaRPr>
          </a:p>
        </p:txBody>
      </p:sp>
      <p:sp>
        <p:nvSpPr>
          <p:cNvPr id="49202" name="椭圆 49201"/>
          <p:cNvSpPr/>
          <p:nvPr/>
        </p:nvSpPr>
        <p:spPr>
          <a:xfrm>
            <a:off x="7832725" y="2209800"/>
            <a:ext cx="549275" cy="555625"/>
          </a:xfrm>
          <a:prstGeom prst="ellipse">
            <a:avLst/>
          </a:prstGeom>
          <a:solidFill>
            <a:srgbClr val="CC9900"/>
          </a:solidFill>
          <a:ln w="28575" cap="flat" cmpd="sng">
            <a:solidFill>
              <a:schemeClr val="tx2"/>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E</a:t>
            </a:r>
            <a:endParaRPr lang="en-US" altLang="zh-CN" sz="2400">
              <a:solidFill>
                <a:schemeClr val="bg1"/>
              </a:solidFill>
              <a:latin typeface="Times New Roman" panose="02020603050405020304" pitchFamily="18" charset="0"/>
            </a:endParaRPr>
          </a:p>
        </p:txBody>
      </p:sp>
      <p:sp>
        <p:nvSpPr>
          <p:cNvPr id="49203" name="椭圆 49202"/>
          <p:cNvSpPr/>
          <p:nvPr/>
        </p:nvSpPr>
        <p:spPr>
          <a:xfrm>
            <a:off x="4624388" y="2185988"/>
            <a:ext cx="549275" cy="555625"/>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C</a:t>
            </a:r>
            <a:r>
              <a:rPr lang="en-US" altLang="zh-CN" sz="2400" baseline="-25000">
                <a:solidFill>
                  <a:schemeClr val="bg1"/>
                </a:solidFill>
                <a:latin typeface="Times New Roman" panose="02020603050405020304" pitchFamily="18" charset="0"/>
              </a:rPr>
              <a:t>2</a:t>
            </a:r>
            <a:endParaRPr lang="en-US" altLang="zh-CN" sz="2400">
              <a:solidFill>
                <a:schemeClr val="bg1"/>
              </a:solidFill>
              <a:latin typeface="Times New Roman" panose="02020603050405020304" pitchFamily="18" charset="0"/>
            </a:endParaRPr>
          </a:p>
        </p:txBody>
      </p:sp>
      <p:sp>
        <p:nvSpPr>
          <p:cNvPr id="49204" name="文本框 49203"/>
          <p:cNvSpPr txBox="1"/>
          <p:nvPr/>
        </p:nvSpPr>
        <p:spPr>
          <a:xfrm>
            <a:off x="6172200" y="3505200"/>
            <a:ext cx="10668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4</a:t>
            </a:r>
            <a:r>
              <a:rPr lang="en-US" altLang="zh-CN" sz="2000" b="1">
                <a:solidFill>
                  <a:schemeClr val="bg1"/>
                </a:solidFill>
                <a:latin typeface="Times New Roman" panose="02020603050405020304" pitchFamily="18" charset="0"/>
              </a:rPr>
              <a:t>(D</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)=2</a:t>
            </a:r>
            <a:endParaRPr lang="en-US" altLang="zh-CN" sz="2000" b="1">
              <a:solidFill>
                <a:schemeClr val="bg1"/>
              </a:solidFill>
              <a:latin typeface="Times New Roman" panose="02020603050405020304" pitchFamily="18" charset="0"/>
            </a:endParaRPr>
          </a:p>
        </p:txBody>
      </p:sp>
      <p:sp>
        <p:nvSpPr>
          <p:cNvPr id="49205" name="文本框 49204"/>
          <p:cNvSpPr txBox="1"/>
          <p:nvPr/>
        </p:nvSpPr>
        <p:spPr>
          <a:xfrm>
            <a:off x="7643813" y="1652588"/>
            <a:ext cx="9906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5</a:t>
            </a:r>
            <a:r>
              <a:rPr lang="en-US" altLang="zh-CN" sz="2000" b="1">
                <a:solidFill>
                  <a:schemeClr val="bg1"/>
                </a:solidFill>
                <a:latin typeface="Times New Roman" panose="02020603050405020304" pitchFamily="18" charset="0"/>
              </a:rPr>
              <a:t>(E)=0</a:t>
            </a:r>
            <a:endParaRPr lang="en-US" altLang="zh-CN" sz="2000" b="1">
              <a:solidFill>
                <a:schemeClr val="bg1"/>
              </a:solidFill>
              <a:latin typeface="Times New Roman" panose="02020603050405020304" pitchFamily="18" charset="0"/>
            </a:endParaRPr>
          </a:p>
        </p:txBody>
      </p:sp>
      <p:sp>
        <p:nvSpPr>
          <p:cNvPr id="49206" name="文本框 49205"/>
          <p:cNvSpPr txBox="1"/>
          <p:nvPr/>
        </p:nvSpPr>
        <p:spPr>
          <a:xfrm>
            <a:off x="4267200" y="4114800"/>
            <a:ext cx="12192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(C</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)=12</a:t>
            </a:r>
            <a:endParaRPr lang="en-US" altLang="zh-CN" sz="2000" b="1">
              <a:solidFill>
                <a:schemeClr val="bg1"/>
              </a:solidFill>
              <a:latin typeface="Times New Roman" panose="02020603050405020304" pitchFamily="18" charset="0"/>
            </a:endParaRPr>
          </a:p>
        </p:txBody>
      </p:sp>
      <p:sp>
        <p:nvSpPr>
          <p:cNvPr id="49207" name="文本框 49206"/>
          <p:cNvSpPr txBox="1"/>
          <p:nvPr/>
        </p:nvSpPr>
        <p:spPr>
          <a:xfrm>
            <a:off x="6172200" y="1066800"/>
            <a:ext cx="10668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4</a:t>
            </a:r>
            <a:r>
              <a:rPr lang="en-US" altLang="zh-CN" sz="2000" b="1">
                <a:solidFill>
                  <a:schemeClr val="bg1"/>
                </a:solidFill>
                <a:latin typeface="Times New Roman" panose="02020603050405020304" pitchFamily="18" charset="0"/>
              </a:rPr>
              <a:t>(D</a:t>
            </a:r>
            <a:r>
              <a:rPr lang="en-US" altLang="zh-CN" sz="2000" b="1" baseline="-25000">
                <a:solidFill>
                  <a:schemeClr val="bg1"/>
                </a:solidFill>
                <a:latin typeface="Times New Roman" panose="02020603050405020304" pitchFamily="18" charset="0"/>
              </a:rPr>
              <a:t>1</a:t>
            </a:r>
            <a:r>
              <a:rPr lang="en-US" altLang="zh-CN" sz="2000" b="1">
                <a:solidFill>
                  <a:schemeClr val="bg1"/>
                </a:solidFill>
                <a:latin typeface="Times New Roman" panose="02020603050405020304" pitchFamily="18" charset="0"/>
              </a:rPr>
              <a:t>)=5</a:t>
            </a:r>
            <a:endParaRPr lang="en-US" altLang="zh-CN" sz="2000" b="1">
              <a:solidFill>
                <a:schemeClr val="bg1"/>
              </a:solidFill>
              <a:latin typeface="Times New Roman" panose="02020603050405020304" pitchFamily="18" charset="0"/>
            </a:endParaRPr>
          </a:p>
        </p:txBody>
      </p:sp>
      <p:sp>
        <p:nvSpPr>
          <p:cNvPr id="49208" name="文本框 49207"/>
          <p:cNvSpPr txBox="1"/>
          <p:nvPr/>
        </p:nvSpPr>
        <p:spPr>
          <a:xfrm>
            <a:off x="2286000" y="4114800"/>
            <a:ext cx="12192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(B</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)=19</a:t>
            </a:r>
            <a:endParaRPr lang="en-US" altLang="zh-CN" sz="2000" b="1">
              <a:solidFill>
                <a:schemeClr val="bg1"/>
              </a:solidFill>
              <a:latin typeface="Times New Roman" panose="02020603050405020304" pitchFamily="18" charset="0"/>
            </a:endParaRPr>
          </a:p>
        </p:txBody>
      </p:sp>
      <p:sp>
        <p:nvSpPr>
          <p:cNvPr id="49209" name="文本框 49208"/>
          <p:cNvSpPr txBox="1"/>
          <p:nvPr/>
        </p:nvSpPr>
        <p:spPr>
          <a:xfrm>
            <a:off x="4267200" y="1676400"/>
            <a:ext cx="11430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(C</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)=7</a:t>
            </a:r>
            <a:endParaRPr lang="en-US" altLang="zh-CN" sz="2000" b="1">
              <a:solidFill>
                <a:schemeClr val="bg1"/>
              </a:solidFill>
              <a:latin typeface="Times New Roman" panose="02020603050405020304" pitchFamily="18" charset="0"/>
            </a:endParaRPr>
          </a:p>
        </p:txBody>
      </p:sp>
      <p:sp>
        <p:nvSpPr>
          <p:cNvPr id="49210" name="文本框 49209"/>
          <p:cNvSpPr txBox="1"/>
          <p:nvPr/>
        </p:nvSpPr>
        <p:spPr>
          <a:xfrm>
            <a:off x="4267200" y="457200"/>
            <a:ext cx="11430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(C</a:t>
            </a:r>
            <a:r>
              <a:rPr lang="en-US" altLang="zh-CN" sz="2000" b="1" baseline="-25000">
                <a:solidFill>
                  <a:schemeClr val="bg1"/>
                </a:solidFill>
                <a:latin typeface="Times New Roman" panose="02020603050405020304" pitchFamily="18" charset="0"/>
              </a:rPr>
              <a:t>1</a:t>
            </a:r>
            <a:r>
              <a:rPr lang="en-US" altLang="zh-CN" sz="2000" b="1">
                <a:solidFill>
                  <a:schemeClr val="bg1"/>
                </a:solidFill>
                <a:latin typeface="Times New Roman" panose="02020603050405020304" pitchFamily="18" charset="0"/>
              </a:rPr>
              <a:t>)=8</a:t>
            </a:r>
            <a:endParaRPr lang="en-US" altLang="zh-CN" sz="2000" b="1">
              <a:solidFill>
                <a:schemeClr val="bg1"/>
              </a:solidFill>
              <a:latin typeface="Times New Roman" panose="02020603050405020304" pitchFamily="18" charset="0"/>
            </a:endParaRPr>
          </a:p>
        </p:txBody>
      </p:sp>
      <p:sp>
        <p:nvSpPr>
          <p:cNvPr id="49211" name="文本框 49210"/>
          <p:cNvSpPr txBox="1"/>
          <p:nvPr/>
        </p:nvSpPr>
        <p:spPr>
          <a:xfrm>
            <a:off x="696913" y="1651000"/>
            <a:ext cx="11430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1</a:t>
            </a:r>
            <a:r>
              <a:rPr lang="en-US" altLang="zh-CN" sz="2000" b="1">
                <a:solidFill>
                  <a:schemeClr val="bg1"/>
                </a:solidFill>
                <a:latin typeface="Times New Roman" panose="02020603050405020304" pitchFamily="18" charset="0"/>
              </a:rPr>
              <a:t>(A)=19</a:t>
            </a:r>
            <a:endParaRPr lang="en-US" altLang="zh-CN" sz="2000" b="1">
              <a:solidFill>
                <a:schemeClr val="bg1"/>
              </a:solidFill>
              <a:latin typeface="Times New Roman" panose="02020603050405020304" pitchFamily="18" charset="0"/>
            </a:endParaRPr>
          </a:p>
        </p:txBody>
      </p:sp>
      <p:sp>
        <p:nvSpPr>
          <p:cNvPr id="49212" name="文本框 49211"/>
          <p:cNvSpPr txBox="1"/>
          <p:nvPr/>
        </p:nvSpPr>
        <p:spPr>
          <a:xfrm>
            <a:off x="2286000" y="1651000"/>
            <a:ext cx="12192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(B</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)=14</a:t>
            </a:r>
            <a:endParaRPr lang="en-US" altLang="zh-CN" sz="2000" b="1">
              <a:solidFill>
                <a:schemeClr val="bg1"/>
              </a:solidFill>
              <a:latin typeface="Times New Roman" panose="02020603050405020304" pitchFamily="18" charset="0"/>
            </a:endParaRPr>
          </a:p>
        </p:txBody>
      </p:sp>
      <p:sp>
        <p:nvSpPr>
          <p:cNvPr id="49213" name="文本框 49212"/>
          <p:cNvSpPr txBox="1"/>
          <p:nvPr/>
        </p:nvSpPr>
        <p:spPr>
          <a:xfrm>
            <a:off x="2286000" y="457200"/>
            <a:ext cx="12192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(B</a:t>
            </a:r>
            <a:r>
              <a:rPr lang="en-US" altLang="zh-CN" sz="2000" b="1" baseline="-25000">
                <a:solidFill>
                  <a:schemeClr val="bg1"/>
                </a:solidFill>
                <a:latin typeface="Times New Roman" panose="02020603050405020304" pitchFamily="18" charset="0"/>
              </a:rPr>
              <a:t>1</a:t>
            </a:r>
            <a:r>
              <a:rPr lang="en-US" altLang="zh-CN" sz="2000" b="1">
                <a:solidFill>
                  <a:schemeClr val="bg1"/>
                </a:solidFill>
                <a:latin typeface="Times New Roman" panose="02020603050405020304" pitchFamily="18" charset="0"/>
              </a:rPr>
              <a:t>)=21</a:t>
            </a:r>
            <a:endParaRPr lang="en-US" altLang="zh-CN" sz="2000" b="1">
              <a:solidFill>
                <a:schemeClr val="bg1"/>
              </a:solidFill>
              <a:latin typeface="Times New Roman" panose="02020603050405020304" pitchFamily="18" charset="0"/>
            </a:endParaRPr>
          </a:p>
        </p:txBody>
      </p:sp>
      <p:graphicFrame>
        <p:nvGraphicFramePr>
          <p:cNvPr id="49214" name="对象 49213"/>
          <p:cNvGraphicFramePr/>
          <p:nvPr/>
        </p:nvGraphicFramePr>
        <p:xfrm>
          <a:off x="4489133" y="5310982"/>
          <a:ext cx="226060" cy="425450"/>
        </p:xfrm>
        <a:graphic>
          <a:graphicData uri="http://schemas.openxmlformats.org/presentationml/2006/ole">
            <mc:AlternateContent xmlns:mc="http://schemas.openxmlformats.org/markup-compatibility/2006">
              <mc:Choice xmlns:v="urn:schemas-microsoft-com:vml" Requires="v">
                <p:oleObj spid="_x0000_s3114" name="" r:id="rId1" imgW="114300" imgH="215265" progId="Equation.3">
                  <p:embed/>
                </p:oleObj>
              </mc:Choice>
              <mc:Fallback>
                <p:oleObj name="" r:id="rId1" imgW="114300" imgH="215265" progId="Equation.3">
                  <p:embed/>
                  <p:pic>
                    <p:nvPicPr>
                      <p:cNvPr id="0" name="图片 3113"/>
                      <p:cNvPicPr/>
                      <p:nvPr/>
                    </p:nvPicPr>
                    <p:blipFill>
                      <a:blip r:embed="rId2">
                        <a:clrChange>
                          <a:clrFrom>
                            <a:srgbClr val="000000"/>
                          </a:clrFrom>
                          <a:clrTo>
                            <a:srgbClr val="333399"/>
                          </a:clrTo>
                        </a:clrChange>
                      </a:blip>
                      <a:stretch>
                        <a:fillRect/>
                      </a:stretch>
                    </p:blipFill>
                    <p:spPr>
                      <a:xfrm>
                        <a:off x="4489133" y="5310982"/>
                        <a:ext cx="226060" cy="425450"/>
                      </a:xfrm>
                      <a:prstGeom prst="rect">
                        <a:avLst/>
                      </a:prstGeom>
                      <a:noFill/>
                      <a:ln w="38100">
                        <a:noFill/>
                        <a:miter/>
                      </a:ln>
                    </p:spPr>
                  </p:pic>
                </p:oleObj>
              </mc:Fallback>
            </mc:AlternateContent>
          </a:graphicData>
        </a:graphic>
      </p:graphicFrame>
      <p:graphicFrame>
        <p:nvGraphicFramePr>
          <p:cNvPr id="2" name="对象 1"/>
          <p:cNvGraphicFramePr/>
          <p:nvPr/>
        </p:nvGraphicFramePr>
        <p:xfrm>
          <a:off x="1449070" y="4825365"/>
          <a:ext cx="6664325" cy="1663065"/>
        </p:xfrm>
        <a:graphic>
          <a:graphicData uri="http://schemas.openxmlformats.org/presentationml/2006/ole">
            <mc:AlternateContent xmlns:mc="http://schemas.openxmlformats.org/markup-compatibility/2006">
              <mc:Choice xmlns:v="urn:schemas-microsoft-com:vml" Requires="v">
                <p:oleObj spid="_x0000_s3" name="" r:id="rId3" imgW="7063105" imgH="1868805" progId="Equation.KSEE3">
                  <p:embed/>
                </p:oleObj>
              </mc:Choice>
              <mc:Fallback>
                <p:oleObj name="" r:id="rId3" imgW="7063105" imgH="1868805" progId="Equation.KSEE3">
                  <p:embed/>
                  <p:pic>
                    <p:nvPicPr>
                      <p:cNvPr id="0" name="图片 2"/>
                      <p:cNvPicPr/>
                      <p:nvPr/>
                    </p:nvPicPr>
                    <p:blipFill>
                      <a:blip r:embed="rId4"/>
                      <a:stretch>
                        <a:fillRect/>
                      </a:stretch>
                    </p:blipFill>
                    <p:spPr>
                      <a:xfrm>
                        <a:off x="1449070" y="4825365"/>
                        <a:ext cx="6664325" cy="1663065"/>
                      </a:xfrm>
                      <a:prstGeom prst="rect">
                        <a:avLst/>
                      </a:prstGeom>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92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92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2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8" name="直接连接符 50177"/>
          <p:cNvSpPr/>
          <p:nvPr/>
        </p:nvSpPr>
        <p:spPr>
          <a:xfrm flipV="1">
            <a:off x="1612900" y="1384300"/>
            <a:ext cx="1101725" cy="954088"/>
          </a:xfrm>
          <a:prstGeom prst="line">
            <a:avLst/>
          </a:prstGeom>
          <a:ln w="28575" cap="flat" cmpd="sng">
            <a:solidFill>
              <a:srgbClr val="6699FF"/>
            </a:solidFill>
            <a:prstDash val="solid"/>
            <a:headEnd type="none" w="med" len="med"/>
            <a:tailEnd type="none" w="med" len="med"/>
          </a:ln>
        </p:spPr>
      </p:sp>
      <p:sp>
        <p:nvSpPr>
          <p:cNvPr id="50179" name="直接连接符 50178"/>
          <p:cNvSpPr/>
          <p:nvPr/>
        </p:nvSpPr>
        <p:spPr>
          <a:xfrm flipV="1">
            <a:off x="1692275" y="2495550"/>
            <a:ext cx="1022350" cy="14288"/>
          </a:xfrm>
          <a:prstGeom prst="line">
            <a:avLst/>
          </a:prstGeom>
          <a:ln w="28575" cap="flat" cmpd="sng">
            <a:solidFill>
              <a:schemeClr val="folHlink"/>
            </a:solidFill>
            <a:prstDash val="solid"/>
            <a:headEnd type="none" w="med" len="med"/>
            <a:tailEnd type="none" w="med" len="med"/>
          </a:ln>
        </p:spPr>
      </p:sp>
      <p:sp>
        <p:nvSpPr>
          <p:cNvPr id="50180" name="直接连接符 50179"/>
          <p:cNvSpPr/>
          <p:nvPr/>
        </p:nvSpPr>
        <p:spPr>
          <a:xfrm>
            <a:off x="3263900" y="2495550"/>
            <a:ext cx="1360488" cy="7938"/>
          </a:xfrm>
          <a:prstGeom prst="line">
            <a:avLst/>
          </a:prstGeom>
          <a:ln w="28575" cap="flat" cmpd="sng">
            <a:solidFill>
              <a:srgbClr val="6699FF"/>
            </a:solidFill>
            <a:prstDash val="solid"/>
            <a:headEnd type="none" w="med" len="med"/>
            <a:tailEnd type="none" w="med" len="med"/>
          </a:ln>
        </p:spPr>
      </p:sp>
      <p:sp>
        <p:nvSpPr>
          <p:cNvPr id="50181" name="直接连接符 50180"/>
          <p:cNvSpPr/>
          <p:nvPr/>
        </p:nvSpPr>
        <p:spPr>
          <a:xfrm>
            <a:off x="1612900" y="2689225"/>
            <a:ext cx="1101725" cy="919163"/>
          </a:xfrm>
          <a:prstGeom prst="line">
            <a:avLst/>
          </a:prstGeom>
          <a:ln w="28575" cap="flat" cmpd="sng">
            <a:solidFill>
              <a:srgbClr val="6699FF"/>
            </a:solidFill>
            <a:prstDash val="solid"/>
            <a:headEnd type="none" w="med" len="med"/>
            <a:tailEnd type="none" w="med" len="med"/>
          </a:ln>
        </p:spPr>
      </p:sp>
      <p:sp>
        <p:nvSpPr>
          <p:cNvPr id="50182" name="直接连接符 50181"/>
          <p:cNvSpPr/>
          <p:nvPr/>
        </p:nvSpPr>
        <p:spPr>
          <a:xfrm flipV="1">
            <a:off x="3263900" y="1206500"/>
            <a:ext cx="1333500" cy="19050"/>
          </a:xfrm>
          <a:prstGeom prst="line">
            <a:avLst/>
          </a:prstGeom>
          <a:ln w="28575" cap="flat" cmpd="sng">
            <a:solidFill>
              <a:srgbClr val="6699FF"/>
            </a:solidFill>
            <a:prstDash val="solid"/>
            <a:headEnd type="none" w="med" len="med"/>
            <a:tailEnd type="none" w="med" len="med"/>
          </a:ln>
        </p:spPr>
      </p:sp>
      <p:sp>
        <p:nvSpPr>
          <p:cNvPr id="50183" name="直接连接符 50182"/>
          <p:cNvSpPr/>
          <p:nvPr/>
        </p:nvSpPr>
        <p:spPr>
          <a:xfrm>
            <a:off x="3263900" y="3767138"/>
            <a:ext cx="1385888" cy="6350"/>
          </a:xfrm>
          <a:prstGeom prst="line">
            <a:avLst/>
          </a:prstGeom>
          <a:ln w="28575" cap="flat" cmpd="sng">
            <a:solidFill>
              <a:srgbClr val="6699FF"/>
            </a:solidFill>
            <a:prstDash val="solid"/>
            <a:headEnd type="none" w="med" len="med"/>
            <a:tailEnd type="none" w="med" len="med"/>
          </a:ln>
        </p:spPr>
      </p:sp>
      <p:sp>
        <p:nvSpPr>
          <p:cNvPr id="50184" name="直接连接符 50183"/>
          <p:cNvSpPr/>
          <p:nvPr/>
        </p:nvSpPr>
        <p:spPr>
          <a:xfrm>
            <a:off x="5173663" y="1231900"/>
            <a:ext cx="1203325" cy="528638"/>
          </a:xfrm>
          <a:prstGeom prst="line">
            <a:avLst/>
          </a:prstGeom>
          <a:ln w="28575" cap="flat" cmpd="sng">
            <a:solidFill>
              <a:srgbClr val="6699FF"/>
            </a:solidFill>
            <a:prstDash val="solid"/>
            <a:headEnd type="none" w="med" len="med"/>
            <a:tailEnd type="none" w="med" len="med"/>
          </a:ln>
        </p:spPr>
      </p:sp>
      <p:sp>
        <p:nvSpPr>
          <p:cNvPr id="50185" name="直接连接符 50184"/>
          <p:cNvSpPr/>
          <p:nvPr/>
        </p:nvSpPr>
        <p:spPr>
          <a:xfrm>
            <a:off x="6899275" y="1973263"/>
            <a:ext cx="969963" cy="450850"/>
          </a:xfrm>
          <a:prstGeom prst="line">
            <a:avLst/>
          </a:prstGeom>
          <a:ln w="28575" cap="flat" cmpd="sng">
            <a:solidFill>
              <a:srgbClr val="6699FF"/>
            </a:solidFill>
            <a:prstDash val="solid"/>
            <a:headEnd type="none" w="med" len="med"/>
            <a:tailEnd type="none" w="med" len="med"/>
          </a:ln>
        </p:spPr>
      </p:sp>
      <p:sp>
        <p:nvSpPr>
          <p:cNvPr id="50186" name="直接连接符 50185"/>
          <p:cNvSpPr/>
          <p:nvPr/>
        </p:nvSpPr>
        <p:spPr>
          <a:xfrm flipV="1">
            <a:off x="5173663" y="3244850"/>
            <a:ext cx="1228725" cy="422275"/>
          </a:xfrm>
          <a:prstGeom prst="line">
            <a:avLst/>
          </a:prstGeom>
          <a:ln w="28575" cap="flat" cmpd="sng">
            <a:solidFill>
              <a:srgbClr val="6699FF"/>
            </a:solidFill>
            <a:prstDash val="solid"/>
            <a:headEnd type="none" w="med" len="med"/>
            <a:tailEnd type="none" w="med" len="med"/>
          </a:ln>
        </p:spPr>
      </p:sp>
      <p:sp>
        <p:nvSpPr>
          <p:cNvPr id="50187" name="直接连接符 50186"/>
          <p:cNvSpPr/>
          <p:nvPr/>
        </p:nvSpPr>
        <p:spPr>
          <a:xfrm flipV="1">
            <a:off x="6899275" y="2635250"/>
            <a:ext cx="995363" cy="396875"/>
          </a:xfrm>
          <a:prstGeom prst="line">
            <a:avLst/>
          </a:prstGeom>
          <a:ln w="28575" cap="flat" cmpd="sng">
            <a:solidFill>
              <a:srgbClr val="6699FF"/>
            </a:solidFill>
            <a:prstDash val="solid"/>
            <a:headEnd type="none" w="med" len="med"/>
            <a:tailEnd type="none" w="med" len="med"/>
          </a:ln>
        </p:spPr>
      </p:sp>
      <p:sp>
        <p:nvSpPr>
          <p:cNvPr id="50188" name="直接连接符 50187"/>
          <p:cNvSpPr/>
          <p:nvPr/>
        </p:nvSpPr>
        <p:spPr>
          <a:xfrm flipV="1">
            <a:off x="5146675" y="1919288"/>
            <a:ext cx="1230313" cy="425450"/>
          </a:xfrm>
          <a:prstGeom prst="line">
            <a:avLst/>
          </a:prstGeom>
          <a:ln w="28575" cap="flat" cmpd="sng">
            <a:solidFill>
              <a:srgbClr val="6699FF"/>
            </a:solidFill>
            <a:prstDash val="solid"/>
            <a:headEnd type="none" w="med" len="med"/>
            <a:tailEnd type="none" w="med" len="med"/>
          </a:ln>
        </p:spPr>
      </p:sp>
      <p:sp>
        <p:nvSpPr>
          <p:cNvPr id="50189" name="直接连接符 50188"/>
          <p:cNvSpPr/>
          <p:nvPr/>
        </p:nvSpPr>
        <p:spPr>
          <a:xfrm>
            <a:off x="5121275" y="2608263"/>
            <a:ext cx="1203325" cy="477837"/>
          </a:xfrm>
          <a:prstGeom prst="line">
            <a:avLst/>
          </a:prstGeom>
          <a:ln w="28575" cap="flat" cmpd="sng">
            <a:solidFill>
              <a:srgbClr val="6699FF"/>
            </a:solidFill>
            <a:prstDash val="solid"/>
            <a:headEnd type="none" w="med" len="med"/>
            <a:tailEnd type="none" w="med" len="med"/>
          </a:ln>
        </p:spPr>
      </p:sp>
      <p:sp>
        <p:nvSpPr>
          <p:cNvPr id="50190" name="直接连接符 50189"/>
          <p:cNvSpPr/>
          <p:nvPr/>
        </p:nvSpPr>
        <p:spPr>
          <a:xfrm>
            <a:off x="3184525" y="1365250"/>
            <a:ext cx="1492250" cy="979488"/>
          </a:xfrm>
          <a:prstGeom prst="line">
            <a:avLst/>
          </a:prstGeom>
          <a:ln w="28575" cap="flat" cmpd="sng">
            <a:solidFill>
              <a:srgbClr val="6699FF"/>
            </a:solidFill>
            <a:prstDash val="solid"/>
            <a:headEnd type="none" w="med" len="med"/>
            <a:tailEnd type="none" w="med" len="med"/>
          </a:ln>
        </p:spPr>
      </p:sp>
      <p:sp>
        <p:nvSpPr>
          <p:cNvPr id="50191" name="直接连接符 50190"/>
          <p:cNvSpPr/>
          <p:nvPr/>
        </p:nvSpPr>
        <p:spPr>
          <a:xfrm>
            <a:off x="3132138" y="1497013"/>
            <a:ext cx="1544637" cy="2038350"/>
          </a:xfrm>
          <a:prstGeom prst="line">
            <a:avLst/>
          </a:prstGeom>
          <a:ln w="28575" cap="flat" cmpd="sng">
            <a:solidFill>
              <a:srgbClr val="6699FF"/>
            </a:solidFill>
            <a:prstDash val="solid"/>
            <a:headEnd type="none" w="med" len="med"/>
            <a:tailEnd type="none" w="med" len="med"/>
          </a:ln>
        </p:spPr>
      </p:sp>
      <p:sp>
        <p:nvSpPr>
          <p:cNvPr id="50192" name="直接连接符 50191"/>
          <p:cNvSpPr/>
          <p:nvPr/>
        </p:nvSpPr>
        <p:spPr>
          <a:xfrm flipV="1">
            <a:off x="3184525" y="1365250"/>
            <a:ext cx="1439863" cy="973138"/>
          </a:xfrm>
          <a:prstGeom prst="line">
            <a:avLst/>
          </a:prstGeom>
          <a:ln w="28575" cap="flat" cmpd="sng">
            <a:solidFill>
              <a:schemeClr val="folHlink"/>
            </a:solidFill>
            <a:prstDash val="solid"/>
            <a:headEnd type="none" w="med" len="med"/>
            <a:tailEnd type="none" w="med" len="med"/>
          </a:ln>
        </p:spPr>
      </p:sp>
      <p:sp>
        <p:nvSpPr>
          <p:cNvPr id="50193" name="直接连接符 50192"/>
          <p:cNvSpPr/>
          <p:nvPr/>
        </p:nvSpPr>
        <p:spPr>
          <a:xfrm>
            <a:off x="3209925" y="2662238"/>
            <a:ext cx="1439863" cy="979487"/>
          </a:xfrm>
          <a:prstGeom prst="line">
            <a:avLst/>
          </a:prstGeom>
          <a:ln w="28575" cap="flat" cmpd="sng">
            <a:solidFill>
              <a:srgbClr val="6699FF"/>
            </a:solidFill>
            <a:prstDash val="solid"/>
            <a:headEnd type="none" w="med" len="med"/>
            <a:tailEnd type="none" w="med" len="med"/>
          </a:ln>
        </p:spPr>
      </p:sp>
      <p:sp>
        <p:nvSpPr>
          <p:cNvPr id="50194" name="直接连接符 50193"/>
          <p:cNvSpPr/>
          <p:nvPr/>
        </p:nvSpPr>
        <p:spPr>
          <a:xfrm flipV="1">
            <a:off x="3157538" y="1463675"/>
            <a:ext cx="1598612" cy="2019300"/>
          </a:xfrm>
          <a:prstGeom prst="line">
            <a:avLst/>
          </a:prstGeom>
          <a:ln w="28575" cap="flat" cmpd="sng">
            <a:solidFill>
              <a:srgbClr val="6699FF"/>
            </a:solidFill>
            <a:prstDash val="solid"/>
            <a:headEnd type="none" w="med" len="med"/>
            <a:tailEnd type="none" w="med" len="med"/>
          </a:ln>
        </p:spPr>
      </p:sp>
      <p:sp>
        <p:nvSpPr>
          <p:cNvPr id="50195" name="直接连接符 50194"/>
          <p:cNvSpPr/>
          <p:nvPr/>
        </p:nvSpPr>
        <p:spPr>
          <a:xfrm flipV="1">
            <a:off x="3263900" y="2582863"/>
            <a:ext cx="1412875" cy="1025525"/>
          </a:xfrm>
          <a:prstGeom prst="line">
            <a:avLst/>
          </a:prstGeom>
          <a:ln w="28575" cap="flat" cmpd="sng">
            <a:solidFill>
              <a:srgbClr val="6699FF"/>
            </a:solidFill>
            <a:prstDash val="solid"/>
            <a:headEnd type="none" w="med" len="med"/>
            <a:tailEnd type="none" w="med" len="med"/>
          </a:ln>
        </p:spPr>
      </p:sp>
      <p:sp>
        <p:nvSpPr>
          <p:cNvPr id="50196" name="直接连接符 50195"/>
          <p:cNvSpPr/>
          <p:nvPr/>
        </p:nvSpPr>
        <p:spPr>
          <a:xfrm>
            <a:off x="5094288" y="1417638"/>
            <a:ext cx="1387475" cy="1474787"/>
          </a:xfrm>
          <a:prstGeom prst="line">
            <a:avLst/>
          </a:prstGeom>
          <a:ln w="28575" cap="flat" cmpd="sng">
            <a:solidFill>
              <a:srgbClr val="6699FF"/>
            </a:solidFill>
            <a:prstDash val="solid"/>
            <a:headEnd type="none" w="med" len="med"/>
            <a:tailEnd type="none" w="med" len="med"/>
          </a:ln>
        </p:spPr>
      </p:sp>
      <p:sp>
        <p:nvSpPr>
          <p:cNvPr id="50197" name="直接连接符 50196"/>
          <p:cNvSpPr/>
          <p:nvPr/>
        </p:nvSpPr>
        <p:spPr>
          <a:xfrm flipV="1">
            <a:off x="5121275" y="2078038"/>
            <a:ext cx="1335088" cy="1430337"/>
          </a:xfrm>
          <a:prstGeom prst="line">
            <a:avLst/>
          </a:prstGeom>
          <a:ln w="28575" cap="flat" cmpd="sng">
            <a:solidFill>
              <a:srgbClr val="6699FF"/>
            </a:solidFill>
            <a:prstDash val="solid"/>
            <a:headEnd type="none" w="med" len="med"/>
            <a:tailEnd type="none" w="med" len="med"/>
          </a:ln>
        </p:spPr>
      </p:sp>
      <p:sp>
        <p:nvSpPr>
          <p:cNvPr id="50198" name="文本框 50197"/>
          <p:cNvSpPr txBox="1"/>
          <p:nvPr/>
        </p:nvSpPr>
        <p:spPr>
          <a:xfrm>
            <a:off x="1912938" y="16764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50199" name="文本框 50198"/>
          <p:cNvSpPr txBox="1"/>
          <p:nvPr/>
        </p:nvSpPr>
        <p:spPr>
          <a:xfrm>
            <a:off x="2006600" y="2289175"/>
            <a:ext cx="296863"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50200" name="文本框 50199"/>
          <p:cNvSpPr txBox="1"/>
          <p:nvPr/>
        </p:nvSpPr>
        <p:spPr>
          <a:xfrm>
            <a:off x="1912938" y="31242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a:t>
            </a:r>
            <a:endParaRPr lang="en-US" altLang="zh-CN" sz="1600">
              <a:latin typeface="Times New Roman" panose="02020603050405020304" pitchFamily="18" charset="0"/>
            </a:endParaRPr>
          </a:p>
        </p:txBody>
      </p:sp>
      <p:sp>
        <p:nvSpPr>
          <p:cNvPr id="50201" name="文本框 50200"/>
          <p:cNvSpPr txBox="1"/>
          <p:nvPr/>
        </p:nvSpPr>
        <p:spPr>
          <a:xfrm>
            <a:off x="3429000" y="990600"/>
            <a:ext cx="296863"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50202" name="文本框 50201"/>
          <p:cNvSpPr txBox="1"/>
          <p:nvPr/>
        </p:nvSpPr>
        <p:spPr>
          <a:xfrm>
            <a:off x="3436938" y="1371600"/>
            <a:ext cx="296862"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14</a:t>
            </a:r>
            <a:endParaRPr lang="en-US" altLang="zh-CN" sz="1600">
              <a:latin typeface="Times New Roman" panose="02020603050405020304" pitchFamily="18" charset="0"/>
            </a:endParaRPr>
          </a:p>
        </p:txBody>
      </p:sp>
      <p:sp>
        <p:nvSpPr>
          <p:cNvPr id="50203" name="文本框 50202"/>
          <p:cNvSpPr txBox="1"/>
          <p:nvPr/>
        </p:nvSpPr>
        <p:spPr>
          <a:xfrm>
            <a:off x="2971800" y="1676400"/>
            <a:ext cx="296863"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50204" name="文本框 50203"/>
          <p:cNvSpPr txBox="1"/>
          <p:nvPr/>
        </p:nvSpPr>
        <p:spPr>
          <a:xfrm>
            <a:off x="3200400" y="1985963"/>
            <a:ext cx="296863"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50205" name="文本框 50204"/>
          <p:cNvSpPr txBox="1"/>
          <p:nvPr/>
        </p:nvSpPr>
        <p:spPr>
          <a:xfrm>
            <a:off x="3411538" y="22860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50206" name="文本框 50205"/>
          <p:cNvSpPr txBox="1"/>
          <p:nvPr/>
        </p:nvSpPr>
        <p:spPr>
          <a:xfrm>
            <a:off x="3208338" y="28241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4</a:t>
            </a:r>
            <a:endParaRPr lang="en-US" altLang="zh-CN" sz="1600">
              <a:latin typeface="Times New Roman" panose="02020603050405020304" pitchFamily="18" charset="0"/>
            </a:endParaRPr>
          </a:p>
        </p:txBody>
      </p:sp>
      <p:sp>
        <p:nvSpPr>
          <p:cNvPr id="50207" name="文本框 50206"/>
          <p:cNvSpPr txBox="1"/>
          <p:nvPr/>
        </p:nvSpPr>
        <p:spPr>
          <a:xfrm>
            <a:off x="3124200" y="3076575"/>
            <a:ext cx="296863" cy="300038"/>
          </a:xfrm>
          <a:prstGeom prst="rect">
            <a:avLst/>
          </a:prstGeom>
          <a:noFill/>
          <a:ln w="9525">
            <a:noFill/>
          </a:ln>
        </p:spPr>
        <p:txBody>
          <a:bodyPr lIns="0" tIns="0" rIns="0" bIns="0"/>
          <a:p>
            <a:pPr algn="just" eaLnBrk="0" hangingPunct="0"/>
            <a:r>
              <a:rPr lang="en-US" altLang="zh-CN" sz="1600">
                <a:latin typeface="Times New Roman" panose="02020603050405020304" pitchFamily="18" charset="0"/>
              </a:rPr>
              <a:t>13</a:t>
            </a:r>
            <a:endParaRPr lang="en-US" altLang="zh-CN" sz="1600">
              <a:latin typeface="Times New Roman" panose="02020603050405020304" pitchFamily="18" charset="0"/>
            </a:endParaRPr>
          </a:p>
        </p:txBody>
      </p:sp>
      <p:sp>
        <p:nvSpPr>
          <p:cNvPr id="50208" name="文本框 50207"/>
          <p:cNvSpPr txBox="1"/>
          <p:nvPr/>
        </p:nvSpPr>
        <p:spPr>
          <a:xfrm>
            <a:off x="3513138" y="38147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11</a:t>
            </a:r>
            <a:endParaRPr lang="en-US" altLang="zh-CN" sz="1600">
              <a:latin typeface="Times New Roman" panose="02020603050405020304" pitchFamily="18" charset="0"/>
            </a:endParaRPr>
          </a:p>
        </p:txBody>
      </p:sp>
      <p:sp>
        <p:nvSpPr>
          <p:cNvPr id="50209" name="文本框 50208"/>
          <p:cNvSpPr txBox="1"/>
          <p:nvPr/>
        </p:nvSpPr>
        <p:spPr>
          <a:xfrm>
            <a:off x="3513138" y="3429000"/>
            <a:ext cx="296862"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50210" name="文本框 50209"/>
          <p:cNvSpPr txBox="1"/>
          <p:nvPr/>
        </p:nvSpPr>
        <p:spPr>
          <a:xfrm>
            <a:off x="5638800" y="1223963"/>
            <a:ext cx="296863"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3</a:t>
            </a:r>
            <a:endParaRPr lang="en-US" altLang="zh-CN" sz="1600">
              <a:latin typeface="Times New Roman" panose="02020603050405020304" pitchFamily="18" charset="0"/>
            </a:endParaRPr>
          </a:p>
        </p:txBody>
      </p:sp>
      <p:sp>
        <p:nvSpPr>
          <p:cNvPr id="50211" name="文本框 50210"/>
          <p:cNvSpPr txBox="1"/>
          <p:nvPr/>
        </p:nvSpPr>
        <p:spPr>
          <a:xfrm>
            <a:off x="5418138" y="16049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9</a:t>
            </a:r>
            <a:endParaRPr lang="en-US" altLang="zh-CN" sz="1600">
              <a:latin typeface="Times New Roman" panose="02020603050405020304" pitchFamily="18" charset="0"/>
            </a:endParaRPr>
          </a:p>
        </p:txBody>
      </p:sp>
      <p:sp>
        <p:nvSpPr>
          <p:cNvPr id="50212" name="文本框 50211"/>
          <p:cNvSpPr txBox="1"/>
          <p:nvPr/>
        </p:nvSpPr>
        <p:spPr>
          <a:xfrm>
            <a:off x="5278438" y="19812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50213" name="文本框 50212"/>
          <p:cNvSpPr txBox="1"/>
          <p:nvPr/>
        </p:nvSpPr>
        <p:spPr>
          <a:xfrm>
            <a:off x="5278438" y="2749550"/>
            <a:ext cx="296862" cy="29845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50214" name="文本框 50213"/>
          <p:cNvSpPr txBox="1"/>
          <p:nvPr/>
        </p:nvSpPr>
        <p:spPr>
          <a:xfrm>
            <a:off x="5418138" y="31035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8</a:t>
            </a:r>
            <a:endParaRPr lang="en-US" altLang="zh-CN" sz="1600">
              <a:latin typeface="Times New Roman" panose="02020603050405020304" pitchFamily="18" charset="0"/>
            </a:endParaRPr>
          </a:p>
        </p:txBody>
      </p:sp>
      <p:sp>
        <p:nvSpPr>
          <p:cNvPr id="50215" name="文本框 50214"/>
          <p:cNvSpPr txBox="1"/>
          <p:nvPr/>
        </p:nvSpPr>
        <p:spPr>
          <a:xfrm>
            <a:off x="5562600" y="3505200"/>
            <a:ext cx="296863" cy="29845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50216" name="文本框 50215"/>
          <p:cNvSpPr txBox="1"/>
          <p:nvPr/>
        </p:nvSpPr>
        <p:spPr>
          <a:xfrm>
            <a:off x="7240588" y="19050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50217" name="文本框 50216"/>
          <p:cNvSpPr txBox="1"/>
          <p:nvPr/>
        </p:nvSpPr>
        <p:spPr>
          <a:xfrm>
            <a:off x="7232650" y="2898775"/>
            <a:ext cx="296863"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50218" name="椭圆 50217"/>
          <p:cNvSpPr/>
          <p:nvPr/>
        </p:nvSpPr>
        <p:spPr>
          <a:xfrm>
            <a:off x="4624388" y="946150"/>
            <a:ext cx="549275" cy="557213"/>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C</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50219" name="椭圆 50218"/>
          <p:cNvSpPr/>
          <p:nvPr/>
        </p:nvSpPr>
        <p:spPr>
          <a:xfrm>
            <a:off x="4649788" y="3457575"/>
            <a:ext cx="549275" cy="555625"/>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C</a:t>
            </a:r>
            <a:r>
              <a:rPr lang="en-US" altLang="zh-CN" sz="2400" baseline="-25000">
                <a:solidFill>
                  <a:schemeClr val="bg1"/>
                </a:solidFill>
                <a:latin typeface="Times New Roman" panose="02020603050405020304" pitchFamily="18" charset="0"/>
              </a:rPr>
              <a:t>3</a:t>
            </a:r>
            <a:endParaRPr lang="en-US" altLang="zh-CN" sz="2400">
              <a:solidFill>
                <a:schemeClr val="bg1"/>
              </a:solidFill>
              <a:latin typeface="Times New Roman" panose="02020603050405020304" pitchFamily="18" charset="0"/>
            </a:endParaRPr>
          </a:p>
        </p:txBody>
      </p:sp>
      <p:sp>
        <p:nvSpPr>
          <p:cNvPr id="50220" name="椭圆 50219"/>
          <p:cNvSpPr/>
          <p:nvPr/>
        </p:nvSpPr>
        <p:spPr>
          <a:xfrm>
            <a:off x="6364288" y="1582738"/>
            <a:ext cx="549275" cy="555625"/>
          </a:xfrm>
          <a:prstGeom prst="ellipse">
            <a:avLst/>
          </a:prstGeom>
          <a:solidFill>
            <a:srgbClr val="CC9900"/>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D</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50221" name="椭圆 50220"/>
          <p:cNvSpPr/>
          <p:nvPr/>
        </p:nvSpPr>
        <p:spPr>
          <a:xfrm>
            <a:off x="1143000" y="2217738"/>
            <a:ext cx="549275" cy="557212"/>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800">
                <a:solidFill>
                  <a:schemeClr val="bg1"/>
                </a:solidFill>
                <a:latin typeface="Times New Roman" panose="02020603050405020304" pitchFamily="18" charset="0"/>
              </a:rPr>
              <a:t>A</a:t>
            </a:r>
            <a:endParaRPr lang="en-US" altLang="zh-CN" sz="2800">
              <a:solidFill>
                <a:schemeClr val="bg1"/>
              </a:solidFill>
              <a:latin typeface="Times New Roman" panose="02020603050405020304" pitchFamily="18" charset="0"/>
            </a:endParaRPr>
          </a:p>
        </p:txBody>
      </p:sp>
      <p:sp>
        <p:nvSpPr>
          <p:cNvPr id="50222" name="椭圆 50221"/>
          <p:cNvSpPr/>
          <p:nvPr/>
        </p:nvSpPr>
        <p:spPr>
          <a:xfrm>
            <a:off x="2681288" y="987425"/>
            <a:ext cx="549275" cy="555625"/>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B</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50223" name="椭圆 50222"/>
          <p:cNvSpPr/>
          <p:nvPr/>
        </p:nvSpPr>
        <p:spPr>
          <a:xfrm>
            <a:off x="2701925" y="3448050"/>
            <a:ext cx="549275" cy="557213"/>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B</a:t>
            </a:r>
            <a:r>
              <a:rPr lang="en-US" altLang="zh-CN" sz="2400" baseline="-25000">
                <a:solidFill>
                  <a:schemeClr val="bg1"/>
                </a:solidFill>
                <a:latin typeface="Times New Roman" panose="02020603050405020304" pitchFamily="18" charset="0"/>
              </a:rPr>
              <a:t>3</a:t>
            </a:r>
            <a:endParaRPr lang="en-US" altLang="zh-CN" sz="2400">
              <a:solidFill>
                <a:schemeClr val="bg1"/>
              </a:solidFill>
              <a:latin typeface="Times New Roman" panose="02020603050405020304" pitchFamily="18" charset="0"/>
            </a:endParaRPr>
          </a:p>
        </p:txBody>
      </p:sp>
      <p:sp>
        <p:nvSpPr>
          <p:cNvPr id="50224" name="椭圆 50223"/>
          <p:cNvSpPr/>
          <p:nvPr/>
        </p:nvSpPr>
        <p:spPr>
          <a:xfrm>
            <a:off x="2701925" y="2217738"/>
            <a:ext cx="549275" cy="557212"/>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B</a:t>
            </a:r>
            <a:r>
              <a:rPr lang="en-US" altLang="zh-CN" sz="2400" baseline="-25000">
                <a:solidFill>
                  <a:schemeClr val="bg1"/>
                </a:solidFill>
                <a:latin typeface="Times New Roman" panose="02020603050405020304" pitchFamily="18" charset="0"/>
              </a:rPr>
              <a:t>2</a:t>
            </a:r>
            <a:endParaRPr lang="en-US" altLang="zh-CN" sz="2400">
              <a:solidFill>
                <a:schemeClr val="bg1"/>
              </a:solidFill>
              <a:latin typeface="Times New Roman" panose="02020603050405020304" pitchFamily="18" charset="0"/>
            </a:endParaRPr>
          </a:p>
        </p:txBody>
      </p:sp>
      <p:sp>
        <p:nvSpPr>
          <p:cNvPr id="50225" name="椭圆 50224"/>
          <p:cNvSpPr/>
          <p:nvPr/>
        </p:nvSpPr>
        <p:spPr>
          <a:xfrm>
            <a:off x="6376988" y="2847975"/>
            <a:ext cx="549275" cy="555625"/>
          </a:xfrm>
          <a:prstGeom prst="ellipse">
            <a:avLst/>
          </a:prstGeom>
          <a:solidFill>
            <a:srgbClr val="CC9900"/>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D</a:t>
            </a:r>
            <a:r>
              <a:rPr lang="en-US" altLang="zh-CN" sz="2400" baseline="-25000">
                <a:solidFill>
                  <a:schemeClr val="bg1"/>
                </a:solidFill>
                <a:latin typeface="Times New Roman" panose="02020603050405020304" pitchFamily="18" charset="0"/>
              </a:rPr>
              <a:t>2</a:t>
            </a:r>
            <a:endParaRPr lang="en-US" altLang="zh-CN" sz="2400">
              <a:solidFill>
                <a:schemeClr val="bg1"/>
              </a:solidFill>
              <a:latin typeface="Times New Roman" panose="02020603050405020304" pitchFamily="18" charset="0"/>
            </a:endParaRPr>
          </a:p>
        </p:txBody>
      </p:sp>
      <p:sp>
        <p:nvSpPr>
          <p:cNvPr id="50226" name="椭圆 50225"/>
          <p:cNvSpPr/>
          <p:nvPr/>
        </p:nvSpPr>
        <p:spPr>
          <a:xfrm>
            <a:off x="7832725" y="2209800"/>
            <a:ext cx="549275" cy="555625"/>
          </a:xfrm>
          <a:prstGeom prst="ellipse">
            <a:avLst/>
          </a:prstGeom>
          <a:solidFill>
            <a:srgbClr val="CC9900"/>
          </a:solidFill>
          <a:ln w="28575" cap="flat" cmpd="sng">
            <a:solidFill>
              <a:schemeClr val="tx2"/>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E</a:t>
            </a:r>
            <a:endParaRPr lang="en-US" altLang="zh-CN" sz="2400">
              <a:solidFill>
                <a:schemeClr val="bg1"/>
              </a:solidFill>
              <a:latin typeface="Times New Roman" panose="02020603050405020304" pitchFamily="18" charset="0"/>
            </a:endParaRPr>
          </a:p>
        </p:txBody>
      </p:sp>
      <p:sp>
        <p:nvSpPr>
          <p:cNvPr id="50227" name="椭圆 50226"/>
          <p:cNvSpPr/>
          <p:nvPr/>
        </p:nvSpPr>
        <p:spPr>
          <a:xfrm>
            <a:off x="4624388" y="2185988"/>
            <a:ext cx="549275" cy="555625"/>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C</a:t>
            </a:r>
            <a:r>
              <a:rPr lang="en-US" altLang="zh-CN" sz="2400" baseline="-25000">
                <a:solidFill>
                  <a:schemeClr val="bg1"/>
                </a:solidFill>
                <a:latin typeface="Times New Roman" panose="02020603050405020304" pitchFamily="18" charset="0"/>
              </a:rPr>
              <a:t>2</a:t>
            </a:r>
            <a:endParaRPr lang="en-US" altLang="zh-CN" sz="2400">
              <a:solidFill>
                <a:schemeClr val="bg1"/>
              </a:solidFill>
              <a:latin typeface="Times New Roman" panose="02020603050405020304" pitchFamily="18" charset="0"/>
            </a:endParaRPr>
          </a:p>
        </p:txBody>
      </p:sp>
      <p:sp>
        <p:nvSpPr>
          <p:cNvPr id="50228" name="文本框 50227"/>
          <p:cNvSpPr txBox="1"/>
          <p:nvPr/>
        </p:nvSpPr>
        <p:spPr>
          <a:xfrm>
            <a:off x="6172200" y="3505200"/>
            <a:ext cx="10668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4</a:t>
            </a:r>
            <a:r>
              <a:rPr lang="en-US" altLang="zh-CN" sz="2000" b="1">
                <a:solidFill>
                  <a:schemeClr val="bg1"/>
                </a:solidFill>
                <a:latin typeface="Times New Roman" panose="02020603050405020304" pitchFamily="18" charset="0"/>
              </a:rPr>
              <a:t>(D</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)=2</a:t>
            </a:r>
            <a:endParaRPr lang="en-US" altLang="zh-CN" sz="2000" b="1">
              <a:solidFill>
                <a:schemeClr val="bg1"/>
              </a:solidFill>
              <a:latin typeface="Times New Roman" panose="02020603050405020304" pitchFamily="18" charset="0"/>
            </a:endParaRPr>
          </a:p>
        </p:txBody>
      </p:sp>
      <p:sp>
        <p:nvSpPr>
          <p:cNvPr id="50229" name="文本框 50228"/>
          <p:cNvSpPr txBox="1"/>
          <p:nvPr/>
        </p:nvSpPr>
        <p:spPr>
          <a:xfrm>
            <a:off x="7643813" y="1652588"/>
            <a:ext cx="9906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5</a:t>
            </a:r>
            <a:r>
              <a:rPr lang="en-US" altLang="zh-CN" sz="2000" b="1">
                <a:solidFill>
                  <a:schemeClr val="bg1"/>
                </a:solidFill>
                <a:latin typeface="Times New Roman" panose="02020603050405020304" pitchFamily="18" charset="0"/>
              </a:rPr>
              <a:t>(E)=0</a:t>
            </a:r>
            <a:endParaRPr lang="en-US" altLang="zh-CN" sz="2000" b="1">
              <a:solidFill>
                <a:schemeClr val="bg1"/>
              </a:solidFill>
              <a:latin typeface="Times New Roman" panose="02020603050405020304" pitchFamily="18" charset="0"/>
            </a:endParaRPr>
          </a:p>
        </p:txBody>
      </p:sp>
      <p:sp>
        <p:nvSpPr>
          <p:cNvPr id="50230" name="文本框 50229"/>
          <p:cNvSpPr txBox="1"/>
          <p:nvPr/>
        </p:nvSpPr>
        <p:spPr>
          <a:xfrm>
            <a:off x="4267200" y="4114800"/>
            <a:ext cx="12192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(C</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)=12</a:t>
            </a:r>
            <a:endParaRPr lang="en-US" altLang="zh-CN" sz="2000" b="1">
              <a:solidFill>
                <a:schemeClr val="bg1"/>
              </a:solidFill>
              <a:latin typeface="Times New Roman" panose="02020603050405020304" pitchFamily="18" charset="0"/>
            </a:endParaRPr>
          </a:p>
        </p:txBody>
      </p:sp>
      <p:sp>
        <p:nvSpPr>
          <p:cNvPr id="50231" name="文本框 50230"/>
          <p:cNvSpPr txBox="1"/>
          <p:nvPr/>
        </p:nvSpPr>
        <p:spPr>
          <a:xfrm>
            <a:off x="6172200" y="1066800"/>
            <a:ext cx="10668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4</a:t>
            </a:r>
            <a:r>
              <a:rPr lang="en-US" altLang="zh-CN" sz="2000" b="1">
                <a:solidFill>
                  <a:schemeClr val="bg1"/>
                </a:solidFill>
                <a:latin typeface="Times New Roman" panose="02020603050405020304" pitchFamily="18" charset="0"/>
              </a:rPr>
              <a:t>(D</a:t>
            </a:r>
            <a:r>
              <a:rPr lang="en-US" altLang="zh-CN" sz="2000" b="1" baseline="-25000">
                <a:solidFill>
                  <a:schemeClr val="bg1"/>
                </a:solidFill>
                <a:latin typeface="Times New Roman" panose="02020603050405020304" pitchFamily="18" charset="0"/>
              </a:rPr>
              <a:t>1</a:t>
            </a:r>
            <a:r>
              <a:rPr lang="en-US" altLang="zh-CN" sz="2000" b="1">
                <a:solidFill>
                  <a:schemeClr val="bg1"/>
                </a:solidFill>
                <a:latin typeface="Times New Roman" panose="02020603050405020304" pitchFamily="18" charset="0"/>
              </a:rPr>
              <a:t>)=5</a:t>
            </a:r>
            <a:endParaRPr lang="en-US" altLang="zh-CN" sz="2000" b="1">
              <a:solidFill>
                <a:schemeClr val="bg1"/>
              </a:solidFill>
              <a:latin typeface="Times New Roman" panose="02020603050405020304" pitchFamily="18" charset="0"/>
            </a:endParaRPr>
          </a:p>
        </p:txBody>
      </p:sp>
      <p:sp>
        <p:nvSpPr>
          <p:cNvPr id="50232" name="文本框 50231"/>
          <p:cNvSpPr txBox="1"/>
          <p:nvPr/>
        </p:nvSpPr>
        <p:spPr>
          <a:xfrm>
            <a:off x="2286000" y="4114800"/>
            <a:ext cx="12192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(B</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)=19</a:t>
            </a:r>
            <a:endParaRPr lang="en-US" altLang="zh-CN" sz="2000" b="1">
              <a:solidFill>
                <a:schemeClr val="bg1"/>
              </a:solidFill>
              <a:latin typeface="Times New Roman" panose="02020603050405020304" pitchFamily="18" charset="0"/>
            </a:endParaRPr>
          </a:p>
        </p:txBody>
      </p:sp>
      <p:sp>
        <p:nvSpPr>
          <p:cNvPr id="50233" name="文本框 50232"/>
          <p:cNvSpPr txBox="1"/>
          <p:nvPr/>
        </p:nvSpPr>
        <p:spPr>
          <a:xfrm>
            <a:off x="4267200" y="1676400"/>
            <a:ext cx="11430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(C</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)=7</a:t>
            </a:r>
            <a:endParaRPr lang="en-US" altLang="zh-CN" sz="2000" b="1">
              <a:solidFill>
                <a:schemeClr val="bg1"/>
              </a:solidFill>
              <a:latin typeface="Times New Roman" panose="02020603050405020304" pitchFamily="18" charset="0"/>
            </a:endParaRPr>
          </a:p>
        </p:txBody>
      </p:sp>
      <p:sp>
        <p:nvSpPr>
          <p:cNvPr id="50234" name="文本框 50233"/>
          <p:cNvSpPr txBox="1"/>
          <p:nvPr/>
        </p:nvSpPr>
        <p:spPr>
          <a:xfrm>
            <a:off x="4267200" y="457200"/>
            <a:ext cx="11430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(C</a:t>
            </a:r>
            <a:r>
              <a:rPr lang="en-US" altLang="zh-CN" sz="2000" b="1" baseline="-25000">
                <a:solidFill>
                  <a:schemeClr val="bg1"/>
                </a:solidFill>
                <a:latin typeface="Times New Roman" panose="02020603050405020304" pitchFamily="18" charset="0"/>
              </a:rPr>
              <a:t>1</a:t>
            </a:r>
            <a:r>
              <a:rPr lang="en-US" altLang="zh-CN" sz="2000" b="1">
                <a:solidFill>
                  <a:schemeClr val="bg1"/>
                </a:solidFill>
                <a:latin typeface="Times New Roman" panose="02020603050405020304" pitchFamily="18" charset="0"/>
              </a:rPr>
              <a:t>)=8</a:t>
            </a:r>
            <a:endParaRPr lang="en-US" altLang="zh-CN" sz="2000" b="1">
              <a:solidFill>
                <a:schemeClr val="bg1"/>
              </a:solidFill>
              <a:latin typeface="Times New Roman" panose="02020603050405020304" pitchFamily="18" charset="0"/>
            </a:endParaRPr>
          </a:p>
        </p:txBody>
      </p:sp>
      <p:sp>
        <p:nvSpPr>
          <p:cNvPr id="50235" name="文本框 50234"/>
          <p:cNvSpPr txBox="1"/>
          <p:nvPr/>
        </p:nvSpPr>
        <p:spPr>
          <a:xfrm>
            <a:off x="696913" y="1651000"/>
            <a:ext cx="11430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1</a:t>
            </a:r>
            <a:r>
              <a:rPr lang="en-US" altLang="zh-CN" sz="2000" b="1">
                <a:solidFill>
                  <a:schemeClr val="bg1"/>
                </a:solidFill>
                <a:latin typeface="Times New Roman" panose="02020603050405020304" pitchFamily="18" charset="0"/>
              </a:rPr>
              <a:t>(A)=19</a:t>
            </a:r>
            <a:endParaRPr lang="en-US" altLang="zh-CN" sz="2000" b="1">
              <a:solidFill>
                <a:schemeClr val="bg1"/>
              </a:solidFill>
              <a:latin typeface="Times New Roman" panose="02020603050405020304" pitchFamily="18" charset="0"/>
            </a:endParaRPr>
          </a:p>
        </p:txBody>
      </p:sp>
      <p:sp>
        <p:nvSpPr>
          <p:cNvPr id="50236" name="文本框 50235"/>
          <p:cNvSpPr txBox="1"/>
          <p:nvPr/>
        </p:nvSpPr>
        <p:spPr>
          <a:xfrm>
            <a:off x="2286000" y="1651000"/>
            <a:ext cx="12192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(B</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)=14</a:t>
            </a:r>
            <a:endParaRPr lang="en-US" altLang="zh-CN" sz="2000" b="1">
              <a:solidFill>
                <a:schemeClr val="bg1"/>
              </a:solidFill>
              <a:latin typeface="Times New Roman" panose="02020603050405020304" pitchFamily="18" charset="0"/>
            </a:endParaRPr>
          </a:p>
        </p:txBody>
      </p:sp>
      <p:sp>
        <p:nvSpPr>
          <p:cNvPr id="50237" name="文本框 50236"/>
          <p:cNvSpPr txBox="1"/>
          <p:nvPr/>
        </p:nvSpPr>
        <p:spPr>
          <a:xfrm>
            <a:off x="2286000" y="457200"/>
            <a:ext cx="12192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(B</a:t>
            </a:r>
            <a:r>
              <a:rPr lang="en-US" altLang="zh-CN" sz="2000" b="1" baseline="-25000">
                <a:solidFill>
                  <a:schemeClr val="bg1"/>
                </a:solidFill>
                <a:latin typeface="Times New Roman" panose="02020603050405020304" pitchFamily="18" charset="0"/>
              </a:rPr>
              <a:t>1</a:t>
            </a:r>
            <a:r>
              <a:rPr lang="en-US" altLang="zh-CN" sz="2000" b="1">
                <a:solidFill>
                  <a:schemeClr val="bg1"/>
                </a:solidFill>
                <a:latin typeface="Times New Roman" panose="02020603050405020304" pitchFamily="18" charset="0"/>
              </a:rPr>
              <a:t>)=21</a:t>
            </a:r>
            <a:endParaRPr lang="en-US" altLang="zh-CN" sz="2000" b="1">
              <a:solidFill>
                <a:schemeClr val="bg1"/>
              </a:solidFill>
              <a:latin typeface="Times New Roman" panose="02020603050405020304" pitchFamily="18" charset="0"/>
            </a:endParaRPr>
          </a:p>
        </p:txBody>
      </p:sp>
      <p:sp>
        <p:nvSpPr>
          <p:cNvPr id="50238" name="文本框 50237"/>
          <p:cNvSpPr txBox="1"/>
          <p:nvPr/>
        </p:nvSpPr>
        <p:spPr>
          <a:xfrm>
            <a:off x="609600" y="4953000"/>
            <a:ext cx="8534400" cy="396875"/>
          </a:xfrm>
          <a:prstGeom prst="rect">
            <a:avLst/>
          </a:prstGeom>
          <a:noFill/>
          <a:ln w="9525">
            <a:noFill/>
          </a:ln>
        </p:spPr>
        <p:txBody>
          <a:bodyPr>
            <a:spAutoFit/>
          </a:bodyPr>
          <a:p>
            <a:pPr>
              <a:spcBef>
                <a:spcPct val="50000"/>
              </a:spcBef>
            </a:pPr>
            <a:r>
              <a:rPr lang="zh-CN" altLang="en-US" sz="2000" u="sng" dirty="0">
                <a:solidFill>
                  <a:schemeClr val="tx2"/>
                </a:solidFill>
                <a:latin typeface="Times New Roman" panose="02020603050405020304" pitchFamily="18" charset="0"/>
              </a:rPr>
              <a:t>状态   最优决策   状态   最优决策   状态   最优决策   状态   最优决策   状态</a:t>
            </a:r>
            <a:endParaRPr lang="zh-CN" altLang="en-US" sz="2000" u="sng" dirty="0">
              <a:solidFill>
                <a:schemeClr val="tx2"/>
              </a:solidFill>
              <a:latin typeface="Times New Roman" panose="02020603050405020304" pitchFamily="18" charset="0"/>
            </a:endParaRPr>
          </a:p>
        </p:txBody>
      </p:sp>
      <p:sp>
        <p:nvSpPr>
          <p:cNvPr id="50239" name="文本框 50238"/>
          <p:cNvSpPr txBox="1"/>
          <p:nvPr/>
        </p:nvSpPr>
        <p:spPr>
          <a:xfrm>
            <a:off x="762000" y="5410200"/>
            <a:ext cx="8382000" cy="396875"/>
          </a:xfrm>
          <a:prstGeom prst="rect">
            <a:avLst/>
          </a:prstGeom>
          <a:noFill/>
          <a:ln w="9525">
            <a:noFill/>
          </a:ln>
        </p:spPr>
        <p:txBody>
          <a:bodyPr>
            <a:spAutoFit/>
          </a:bodyPr>
          <a:p>
            <a:pPr>
              <a:spcBef>
                <a:spcPct val="50000"/>
              </a:spcBef>
            </a:pPr>
            <a:r>
              <a:rPr lang="en-US" altLang="zh-CN" sz="2000">
                <a:solidFill>
                  <a:schemeClr val="tx2"/>
                </a:solidFill>
                <a:latin typeface="Times New Roman" panose="02020603050405020304" pitchFamily="18" charset="0"/>
              </a:rPr>
              <a:t>A    </a:t>
            </a:r>
            <a:r>
              <a:rPr lang="zh-CN" altLang="en-US" sz="2000">
                <a:solidFill>
                  <a:schemeClr val="tx2"/>
                </a:solidFill>
                <a:latin typeface="Times New Roman" panose="02020603050405020304" pitchFamily="18" charset="0"/>
              </a:rPr>
              <a:t>（ </a:t>
            </a:r>
            <a:r>
              <a:rPr lang="en-US" altLang="zh-CN" sz="2000">
                <a:solidFill>
                  <a:schemeClr val="tx2"/>
                </a:solidFill>
                <a:latin typeface="Times New Roman" panose="02020603050405020304" pitchFamily="18" charset="0"/>
              </a:rPr>
              <a:t>A</a:t>
            </a:r>
            <a:r>
              <a:rPr lang="zh-CN" altLang="en-US" sz="2000">
                <a:solidFill>
                  <a:schemeClr val="tx2"/>
                </a:solidFill>
                <a:latin typeface="Times New Roman" panose="02020603050405020304" pitchFamily="18" charset="0"/>
              </a:rPr>
              <a:t>，</a:t>
            </a:r>
            <a:r>
              <a:rPr lang="en-US" altLang="zh-CN" sz="2000">
                <a:solidFill>
                  <a:schemeClr val="tx2"/>
                </a:solidFill>
                <a:latin typeface="Times New Roman" panose="02020603050405020304" pitchFamily="18" charset="0"/>
              </a:rPr>
              <a:t>B</a:t>
            </a:r>
            <a:r>
              <a:rPr lang="en-US" altLang="zh-CN" sz="2000" baseline="-25000">
                <a:solidFill>
                  <a:schemeClr val="tx2"/>
                </a:solidFill>
                <a:latin typeface="Times New Roman" panose="02020603050405020304" pitchFamily="18" charset="0"/>
              </a:rPr>
              <a:t>2</a:t>
            </a:r>
            <a:r>
              <a:rPr lang="zh-CN" altLang="en-US" sz="2000">
                <a:solidFill>
                  <a:schemeClr val="tx2"/>
                </a:solidFill>
                <a:latin typeface="Times New Roman" panose="02020603050405020304" pitchFamily="18" charset="0"/>
              </a:rPr>
              <a:t>）    </a:t>
            </a:r>
            <a:r>
              <a:rPr lang="en-US" altLang="zh-CN" sz="2000">
                <a:solidFill>
                  <a:schemeClr val="tx2"/>
                </a:solidFill>
                <a:latin typeface="Times New Roman" panose="02020603050405020304" pitchFamily="18" charset="0"/>
              </a:rPr>
              <a:t>B</a:t>
            </a:r>
            <a:r>
              <a:rPr lang="en-US" altLang="zh-CN" sz="2000" baseline="-25000">
                <a:solidFill>
                  <a:schemeClr val="tx2"/>
                </a:solidFill>
                <a:latin typeface="Times New Roman" panose="02020603050405020304" pitchFamily="18" charset="0"/>
              </a:rPr>
              <a:t>2    </a:t>
            </a:r>
            <a:r>
              <a:rPr lang="zh-CN" altLang="en-US" sz="2000">
                <a:solidFill>
                  <a:schemeClr val="tx2"/>
                </a:solidFill>
                <a:latin typeface="Times New Roman" panose="02020603050405020304" pitchFamily="18" charset="0"/>
              </a:rPr>
              <a:t>（</a:t>
            </a:r>
            <a:r>
              <a:rPr lang="en-US" altLang="zh-CN" sz="2000">
                <a:solidFill>
                  <a:schemeClr val="tx2"/>
                </a:solidFill>
                <a:latin typeface="Times New Roman" panose="02020603050405020304" pitchFamily="18" charset="0"/>
              </a:rPr>
              <a:t>B</a:t>
            </a:r>
            <a:r>
              <a:rPr lang="en-US" altLang="zh-CN" sz="2000" baseline="-25000">
                <a:solidFill>
                  <a:schemeClr val="tx2"/>
                </a:solidFill>
                <a:latin typeface="Times New Roman" panose="02020603050405020304" pitchFamily="18" charset="0"/>
              </a:rPr>
              <a:t>2</a:t>
            </a:r>
            <a:r>
              <a:rPr lang="zh-CN" altLang="en-US" sz="2000">
                <a:solidFill>
                  <a:schemeClr val="tx2"/>
                </a:solidFill>
                <a:latin typeface="Times New Roman" panose="02020603050405020304" pitchFamily="18" charset="0"/>
              </a:rPr>
              <a:t>，</a:t>
            </a:r>
            <a:r>
              <a:rPr lang="en-US" altLang="zh-CN" sz="2000">
                <a:solidFill>
                  <a:schemeClr val="tx2"/>
                </a:solidFill>
                <a:latin typeface="Times New Roman" panose="02020603050405020304" pitchFamily="18" charset="0"/>
              </a:rPr>
              <a:t>C</a:t>
            </a:r>
            <a:r>
              <a:rPr lang="en-US" altLang="zh-CN" sz="2000" baseline="-25000">
                <a:solidFill>
                  <a:schemeClr val="tx2"/>
                </a:solidFill>
                <a:latin typeface="Times New Roman" panose="02020603050405020304" pitchFamily="18" charset="0"/>
              </a:rPr>
              <a:t>1</a:t>
            </a:r>
            <a:r>
              <a:rPr lang="zh-CN" altLang="en-US" sz="2000">
                <a:solidFill>
                  <a:schemeClr val="tx2"/>
                </a:solidFill>
                <a:latin typeface="Times New Roman" panose="02020603050405020304" pitchFamily="18" charset="0"/>
              </a:rPr>
              <a:t>）    </a:t>
            </a:r>
            <a:r>
              <a:rPr lang="en-US" altLang="zh-CN" sz="2000">
                <a:solidFill>
                  <a:schemeClr val="tx2"/>
                </a:solidFill>
                <a:latin typeface="Times New Roman" panose="02020603050405020304" pitchFamily="18" charset="0"/>
              </a:rPr>
              <a:t>C</a:t>
            </a:r>
            <a:r>
              <a:rPr lang="en-US" altLang="zh-CN" sz="2000" baseline="-25000">
                <a:solidFill>
                  <a:schemeClr val="tx2"/>
                </a:solidFill>
                <a:latin typeface="Times New Roman" panose="02020603050405020304" pitchFamily="18" charset="0"/>
              </a:rPr>
              <a:t>1</a:t>
            </a:r>
            <a:endParaRPr lang="en-US" altLang="zh-CN" sz="2000">
              <a:solidFill>
                <a:schemeClr val="tx2"/>
              </a:solidFill>
              <a:latin typeface="Times New Roman" panose="02020603050405020304" pitchFamily="18" charset="0"/>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2" name="直接连接符 51201"/>
          <p:cNvSpPr/>
          <p:nvPr/>
        </p:nvSpPr>
        <p:spPr>
          <a:xfrm flipV="1">
            <a:off x="1612900" y="1384300"/>
            <a:ext cx="1101725" cy="954088"/>
          </a:xfrm>
          <a:prstGeom prst="line">
            <a:avLst/>
          </a:prstGeom>
          <a:ln w="28575" cap="flat" cmpd="sng">
            <a:solidFill>
              <a:srgbClr val="6699FF"/>
            </a:solidFill>
            <a:prstDash val="solid"/>
            <a:headEnd type="none" w="med" len="med"/>
            <a:tailEnd type="none" w="med" len="med"/>
          </a:ln>
        </p:spPr>
      </p:sp>
      <p:sp>
        <p:nvSpPr>
          <p:cNvPr id="51203" name="直接连接符 51202"/>
          <p:cNvSpPr/>
          <p:nvPr/>
        </p:nvSpPr>
        <p:spPr>
          <a:xfrm flipV="1">
            <a:off x="1692275" y="2495550"/>
            <a:ext cx="1022350" cy="14288"/>
          </a:xfrm>
          <a:prstGeom prst="line">
            <a:avLst/>
          </a:prstGeom>
          <a:ln w="28575" cap="flat" cmpd="sng">
            <a:solidFill>
              <a:schemeClr val="folHlink"/>
            </a:solidFill>
            <a:prstDash val="solid"/>
            <a:headEnd type="none" w="med" len="med"/>
            <a:tailEnd type="none" w="med" len="med"/>
          </a:ln>
        </p:spPr>
      </p:sp>
      <p:sp>
        <p:nvSpPr>
          <p:cNvPr id="51204" name="直接连接符 51203"/>
          <p:cNvSpPr/>
          <p:nvPr/>
        </p:nvSpPr>
        <p:spPr>
          <a:xfrm>
            <a:off x="3263900" y="2495550"/>
            <a:ext cx="1360488" cy="7938"/>
          </a:xfrm>
          <a:prstGeom prst="line">
            <a:avLst/>
          </a:prstGeom>
          <a:ln w="28575" cap="flat" cmpd="sng">
            <a:solidFill>
              <a:srgbClr val="6699FF"/>
            </a:solidFill>
            <a:prstDash val="solid"/>
            <a:headEnd type="none" w="med" len="med"/>
            <a:tailEnd type="none" w="med" len="med"/>
          </a:ln>
        </p:spPr>
      </p:sp>
      <p:sp>
        <p:nvSpPr>
          <p:cNvPr id="51205" name="直接连接符 51204"/>
          <p:cNvSpPr/>
          <p:nvPr/>
        </p:nvSpPr>
        <p:spPr>
          <a:xfrm>
            <a:off x="1612900" y="2689225"/>
            <a:ext cx="1101725" cy="919163"/>
          </a:xfrm>
          <a:prstGeom prst="line">
            <a:avLst/>
          </a:prstGeom>
          <a:ln w="28575" cap="flat" cmpd="sng">
            <a:solidFill>
              <a:srgbClr val="6699FF"/>
            </a:solidFill>
            <a:prstDash val="solid"/>
            <a:headEnd type="none" w="med" len="med"/>
            <a:tailEnd type="none" w="med" len="med"/>
          </a:ln>
        </p:spPr>
      </p:sp>
      <p:sp>
        <p:nvSpPr>
          <p:cNvPr id="51206" name="直接连接符 51205"/>
          <p:cNvSpPr/>
          <p:nvPr/>
        </p:nvSpPr>
        <p:spPr>
          <a:xfrm flipV="1">
            <a:off x="3263900" y="1206500"/>
            <a:ext cx="1333500" cy="19050"/>
          </a:xfrm>
          <a:prstGeom prst="line">
            <a:avLst/>
          </a:prstGeom>
          <a:ln w="28575" cap="flat" cmpd="sng">
            <a:solidFill>
              <a:srgbClr val="6699FF"/>
            </a:solidFill>
            <a:prstDash val="solid"/>
            <a:headEnd type="none" w="med" len="med"/>
            <a:tailEnd type="none" w="med" len="med"/>
          </a:ln>
        </p:spPr>
      </p:sp>
      <p:sp>
        <p:nvSpPr>
          <p:cNvPr id="51207" name="直接连接符 51206"/>
          <p:cNvSpPr/>
          <p:nvPr/>
        </p:nvSpPr>
        <p:spPr>
          <a:xfrm>
            <a:off x="3263900" y="3767138"/>
            <a:ext cx="1385888" cy="6350"/>
          </a:xfrm>
          <a:prstGeom prst="line">
            <a:avLst/>
          </a:prstGeom>
          <a:ln w="28575" cap="flat" cmpd="sng">
            <a:solidFill>
              <a:srgbClr val="6699FF"/>
            </a:solidFill>
            <a:prstDash val="solid"/>
            <a:headEnd type="none" w="med" len="med"/>
            <a:tailEnd type="none" w="med" len="med"/>
          </a:ln>
        </p:spPr>
      </p:sp>
      <p:sp>
        <p:nvSpPr>
          <p:cNvPr id="51208" name="直接连接符 51207"/>
          <p:cNvSpPr/>
          <p:nvPr/>
        </p:nvSpPr>
        <p:spPr>
          <a:xfrm>
            <a:off x="5173663" y="1231900"/>
            <a:ext cx="1203325" cy="528638"/>
          </a:xfrm>
          <a:prstGeom prst="line">
            <a:avLst/>
          </a:prstGeom>
          <a:ln w="28575" cap="flat" cmpd="sng">
            <a:solidFill>
              <a:schemeClr val="folHlink"/>
            </a:solidFill>
            <a:prstDash val="solid"/>
            <a:headEnd type="none" w="med" len="med"/>
            <a:tailEnd type="none" w="med" len="med"/>
          </a:ln>
        </p:spPr>
      </p:sp>
      <p:sp>
        <p:nvSpPr>
          <p:cNvPr id="51209" name="直接连接符 51208"/>
          <p:cNvSpPr/>
          <p:nvPr/>
        </p:nvSpPr>
        <p:spPr>
          <a:xfrm>
            <a:off x="6899275" y="1973263"/>
            <a:ext cx="969963" cy="450850"/>
          </a:xfrm>
          <a:prstGeom prst="line">
            <a:avLst/>
          </a:prstGeom>
          <a:ln w="28575" cap="flat" cmpd="sng">
            <a:solidFill>
              <a:srgbClr val="6699FF"/>
            </a:solidFill>
            <a:prstDash val="solid"/>
            <a:headEnd type="none" w="med" len="med"/>
            <a:tailEnd type="none" w="med" len="med"/>
          </a:ln>
        </p:spPr>
      </p:sp>
      <p:sp>
        <p:nvSpPr>
          <p:cNvPr id="51210" name="直接连接符 51209"/>
          <p:cNvSpPr/>
          <p:nvPr/>
        </p:nvSpPr>
        <p:spPr>
          <a:xfrm flipV="1">
            <a:off x="5173663" y="3244850"/>
            <a:ext cx="1228725" cy="422275"/>
          </a:xfrm>
          <a:prstGeom prst="line">
            <a:avLst/>
          </a:prstGeom>
          <a:ln w="28575" cap="flat" cmpd="sng">
            <a:solidFill>
              <a:srgbClr val="6699FF"/>
            </a:solidFill>
            <a:prstDash val="solid"/>
            <a:headEnd type="none" w="med" len="med"/>
            <a:tailEnd type="none" w="med" len="med"/>
          </a:ln>
        </p:spPr>
      </p:sp>
      <p:sp>
        <p:nvSpPr>
          <p:cNvPr id="51211" name="直接连接符 51210"/>
          <p:cNvSpPr/>
          <p:nvPr/>
        </p:nvSpPr>
        <p:spPr>
          <a:xfrm flipV="1">
            <a:off x="6899275" y="2635250"/>
            <a:ext cx="995363" cy="396875"/>
          </a:xfrm>
          <a:prstGeom prst="line">
            <a:avLst/>
          </a:prstGeom>
          <a:ln w="28575" cap="flat" cmpd="sng">
            <a:solidFill>
              <a:srgbClr val="6699FF"/>
            </a:solidFill>
            <a:prstDash val="solid"/>
            <a:headEnd type="none" w="med" len="med"/>
            <a:tailEnd type="none" w="med" len="med"/>
          </a:ln>
        </p:spPr>
      </p:sp>
      <p:sp>
        <p:nvSpPr>
          <p:cNvPr id="51212" name="直接连接符 51211"/>
          <p:cNvSpPr/>
          <p:nvPr/>
        </p:nvSpPr>
        <p:spPr>
          <a:xfrm flipV="1">
            <a:off x="5146675" y="1919288"/>
            <a:ext cx="1230313" cy="425450"/>
          </a:xfrm>
          <a:prstGeom prst="line">
            <a:avLst/>
          </a:prstGeom>
          <a:ln w="28575" cap="flat" cmpd="sng">
            <a:solidFill>
              <a:srgbClr val="6699FF"/>
            </a:solidFill>
            <a:prstDash val="solid"/>
            <a:headEnd type="none" w="med" len="med"/>
            <a:tailEnd type="none" w="med" len="med"/>
          </a:ln>
        </p:spPr>
      </p:sp>
      <p:sp>
        <p:nvSpPr>
          <p:cNvPr id="51213" name="直接连接符 51212"/>
          <p:cNvSpPr/>
          <p:nvPr/>
        </p:nvSpPr>
        <p:spPr>
          <a:xfrm>
            <a:off x="5121275" y="2608263"/>
            <a:ext cx="1203325" cy="477837"/>
          </a:xfrm>
          <a:prstGeom prst="line">
            <a:avLst/>
          </a:prstGeom>
          <a:ln w="28575" cap="flat" cmpd="sng">
            <a:solidFill>
              <a:srgbClr val="6699FF"/>
            </a:solidFill>
            <a:prstDash val="solid"/>
            <a:headEnd type="none" w="med" len="med"/>
            <a:tailEnd type="none" w="med" len="med"/>
          </a:ln>
        </p:spPr>
      </p:sp>
      <p:sp>
        <p:nvSpPr>
          <p:cNvPr id="51214" name="直接连接符 51213"/>
          <p:cNvSpPr/>
          <p:nvPr/>
        </p:nvSpPr>
        <p:spPr>
          <a:xfrm>
            <a:off x="3184525" y="1365250"/>
            <a:ext cx="1492250" cy="979488"/>
          </a:xfrm>
          <a:prstGeom prst="line">
            <a:avLst/>
          </a:prstGeom>
          <a:ln w="28575" cap="flat" cmpd="sng">
            <a:solidFill>
              <a:srgbClr val="6699FF"/>
            </a:solidFill>
            <a:prstDash val="solid"/>
            <a:headEnd type="none" w="med" len="med"/>
            <a:tailEnd type="none" w="med" len="med"/>
          </a:ln>
        </p:spPr>
      </p:sp>
      <p:sp>
        <p:nvSpPr>
          <p:cNvPr id="51215" name="直接连接符 51214"/>
          <p:cNvSpPr/>
          <p:nvPr/>
        </p:nvSpPr>
        <p:spPr>
          <a:xfrm>
            <a:off x="3132138" y="1497013"/>
            <a:ext cx="1544637" cy="2038350"/>
          </a:xfrm>
          <a:prstGeom prst="line">
            <a:avLst/>
          </a:prstGeom>
          <a:ln w="28575" cap="flat" cmpd="sng">
            <a:solidFill>
              <a:srgbClr val="6699FF"/>
            </a:solidFill>
            <a:prstDash val="solid"/>
            <a:headEnd type="none" w="med" len="med"/>
            <a:tailEnd type="none" w="med" len="med"/>
          </a:ln>
        </p:spPr>
      </p:sp>
      <p:sp>
        <p:nvSpPr>
          <p:cNvPr id="51216" name="直接连接符 51215"/>
          <p:cNvSpPr/>
          <p:nvPr/>
        </p:nvSpPr>
        <p:spPr>
          <a:xfrm flipV="1">
            <a:off x="3184525" y="1365250"/>
            <a:ext cx="1439863" cy="973138"/>
          </a:xfrm>
          <a:prstGeom prst="line">
            <a:avLst/>
          </a:prstGeom>
          <a:ln w="28575" cap="flat" cmpd="sng">
            <a:solidFill>
              <a:schemeClr val="folHlink"/>
            </a:solidFill>
            <a:prstDash val="solid"/>
            <a:headEnd type="none" w="med" len="med"/>
            <a:tailEnd type="none" w="med" len="med"/>
          </a:ln>
        </p:spPr>
      </p:sp>
      <p:sp>
        <p:nvSpPr>
          <p:cNvPr id="51217" name="直接连接符 51216"/>
          <p:cNvSpPr/>
          <p:nvPr/>
        </p:nvSpPr>
        <p:spPr>
          <a:xfrm>
            <a:off x="3209925" y="2662238"/>
            <a:ext cx="1439863" cy="979487"/>
          </a:xfrm>
          <a:prstGeom prst="line">
            <a:avLst/>
          </a:prstGeom>
          <a:ln w="28575" cap="flat" cmpd="sng">
            <a:solidFill>
              <a:srgbClr val="6699FF"/>
            </a:solidFill>
            <a:prstDash val="solid"/>
            <a:headEnd type="none" w="med" len="med"/>
            <a:tailEnd type="none" w="med" len="med"/>
          </a:ln>
        </p:spPr>
      </p:sp>
      <p:sp>
        <p:nvSpPr>
          <p:cNvPr id="51218" name="直接连接符 51217"/>
          <p:cNvSpPr/>
          <p:nvPr/>
        </p:nvSpPr>
        <p:spPr>
          <a:xfrm flipV="1">
            <a:off x="3157538" y="1463675"/>
            <a:ext cx="1598612" cy="2019300"/>
          </a:xfrm>
          <a:prstGeom prst="line">
            <a:avLst/>
          </a:prstGeom>
          <a:ln w="28575" cap="flat" cmpd="sng">
            <a:solidFill>
              <a:srgbClr val="6699FF"/>
            </a:solidFill>
            <a:prstDash val="solid"/>
            <a:headEnd type="none" w="med" len="med"/>
            <a:tailEnd type="none" w="med" len="med"/>
          </a:ln>
        </p:spPr>
      </p:sp>
      <p:sp>
        <p:nvSpPr>
          <p:cNvPr id="51219" name="直接连接符 51218"/>
          <p:cNvSpPr/>
          <p:nvPr/>
        </p:nvSpPr>
        <p:spPr>
          <a:xfrm flipV="1">
            <a:off x="3263900" y="2582863"/>
            <a:ext cx="1412875" cy="1025525"/>
          </a:xfrm>
          <a:prstGeom prst="line">
            <a:avLst/>
          </a:prstGeom>
          <a:ln w="28575" cap="flat" cmpd="sng">
            <a:solidFill>
              <a:srgbClr val="6699FF"/>
            </a:solidFill>
            <a:prstDash val="solid"/>
            <a:headEnd type="none" w="med" len="med"/>
            <a:tailEnd type="none" w="med" len="med"/>
          </a:ln>
        </p:spPr>
      </p:sp>
      <p:sp>
        <p:nvSpPr>
          <p:cNvPr id="51220" name="直接连接符 51219"/>
          <p:cNvSpPr/>
          <p:nvPr/>
        </p:nvSpPr>
        <p:spPr>
          <a:xfrm>
            <a:off x="5094288" y="1417638"/>
            <a:ext cx="1387475" cy="1474787"/>
          </a:xfrm>
          <a:prstGeom prst="line">
            <a:avLst/>
          </a:prstGeom>
          <a:ln w="28575" cap="flat" cmpd="sng">
            <a:solidFill>
              <a:srgbClr val="6699FF"/>
            </a:solidFill>
            <a:prstDash val="solid"/>
            <a:headEnd type="none" w="med" len="med"/>
            <a:tailEnd type="none" w="med" len="med"/>
          </a:ln>
        </p:spPr>
      </p:sp>
      <p:sp>
        <p:nvSpPr>
          <p:cNvPr id="51221" name="直接连接符 51220"/>
          <p:cNvSpPr/>
          <p:nvPr/>
        </p:nvSpPr>
        <p:spPr>
          <a:xfrm flipV="1">
            <a:off x="5121275" y="2078038"/>
            <a:ext cx="1335088" cy="1430337"/>
          </a:xfrm>
          <a:prstGeom prst="line">
            <a:avLst/>
          </a:prstGeom>
          <a:ln w="28575" cap="flat" cmpd="sng">
            <a:solidFill>
              <a:srgbClr val="6699FF"/>
            </a:solidFill>
            <a:prstDash val="solid"/>
            <a:headEnd type="none" w="med" len="med"/>
            <a:tailEnd type="none" w="med" len="med"/>
          </a:ln>
        </p:spPr>
      </p:sp>
      <p:sp>
        <p:nvSpPr>
          <p:cNvPr id="51222" name="文本框 51221"/>
          <p:cNvSpPr txBox="1"/>
          <p:nvPr/>
        </p:nvSpPr>
        <p:spPr>
          <a:xfrm>
            <a:off x="1912938" y="16764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51223" name="文本框 51222"/>
          <p:cNvSpPr txBox="1"/>
          <p:nvPr/>
        </p:nvSpPr>
        <p:spPr>
          <a:xfrm>
            <a:off x="2006600" y="2289175"/>
            <a:ext cx="296863"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51224" name="文本框 51223"/>
          <p:cNvSpPr txBox="1"/>
          <p:nvPr/>
        </p:nvSpPr>
        <p:spPr>
          <a:xfrm>
            <a:off x="1912938" y="31242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a:t>
            </a:r>
            <a:endParaRPr lang="en-US" altLang="zh-CN" sz="1600">
              <a:latin typeface="Times New Roman" panose="02020603050405020304" pitchFamily="18" charset="0"/>
            </a:endParaRPr>
          </a:p>
        </p:txBody>
      </p:sp>
      <p:sp>
        <p:nvSpPr>
          <p:cNvPr id="51225" name="文本框 51224"/>
          <p:cNvSpPr txBox="1"/>
          <p:nvPr/>
        </p:nvSpPr>
        <p:spPr>
          <a:xfrm>
            <a:off x="3429000" y="990600"/>
            <a:ext cx="296863"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51226" name="文本框 51225"/>
          <p:cNvSpPr txBox="1"/>
          <p:nvPr/>
        </p:nvSpPr>
        <p:spPr>
          <a:xfrm>
            <a:off x="3436938" y="1371600"/>
            <a:ext cx="296862"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14</a:t>
            </a:r>
            <a:endParaRPr lang="en-US" altLang="zh-CN" sz="1600">
              <a:latin typeface="Times New Roman" panose="02020603050405020304" pitchFamily="18" charset="0"/>
            </a:endParaRPr>
          </a:p>
        </p:txBody>
      </p:sp>
      <p:sp>
        <p:nvSpPr>
          <p:cNvPr id="51227" name="文本框 51226"/>
          <p:cNvSpPr txBox="1"/>
          <p:nvPr/>
        </p:nvSpPr>
        <p:spPr>
          <a:xfrm>
            <a:off x="2971800" y="1676400"/>
            <a:ext cx="296863"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51228" name="文本框 51227"/>
          <p:cNvSpPr txBox="1"/>
          <p:nvPr/>
        </p:nvSpPr>
        <p:spPr>
          <a:xfrm>
            <a:off x="3200400" y="1985963"/>
            <a:ext cx="296863"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51229" name="文本框 51228"/>
          <p:cNvSpPr txBox="1"/>
          <p:nvPr/>
        </p:nvSpPr>
        <p:spPr>
          <a:xfrm>
            <a:off x="3411538" y="22860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51230" name="文本框 51229"/>
          <p:cNvSpPr txBox="1"/>
          <p:nvPr/>
        </p:nvSpPr>
        <p:spPr>
          <a:xfrm>
            <a:off x="3208338" y="28241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4</a:t>
            </a:r>
            <a:endParaRPr lang="en-US" altLang="zh-CN" sz="1600">
              <a:latin typeface="Times New Roman" panose="02020603050405020304" pitchFamily="18" charset="0"/>
            </a:endParaRPr>
          </a:p>
        </p:txBody>
      </p:sp>
      <p:sp>
        <p:nvSpPr>
          <p:cNvPr id="51231" name="文本框 51230"/>
          <p:cNvSpPr txBox="1"/>
          <p:nvPr/>
        </p:nvSpPr>
        <p:spPr>
          <a:xfrm>
            <a:off x="3124200" y="3076575"/>
            <a:ext cx="296863" cy="300038"/>
          </a:xfrm>
          <a:prstGeom prst="rect">
            <a:avLst/>
          </a:prstGeom>
          <a:noFill/>
          <a:ln w="9525">
            <a:noFill/>
          </a:ln>
        </p:spPr>
        <p:txBody>
          <a:bodyPr lIns="0" tIns="0" rIns="0" bIns="0"/>
          <a:p>
            <a:pPr algn="just" eaLnBrk="0" hangingPunct="0"/>
            <a:r>
              <a:rPr lang="en-US" altLang="zh-CN" sz="1600">
                <a:latin typeface="Times New Roman" panose="02020603050405020304" pitchFamily="18" charset="0"/>
              </a:rPr>
              <a:t>13</a:t>
            </a:r>
            <a:endParaRPr lang="en-US" altLang="zh-CN" sz="1600">
              <a:latin typeface="Times New Roman" panose="02020603050405020304" pitchFamily="18" charset="0"/>
            </a:endParaRPr>
          </a:p>
        </p:txBody>
      </p:sp>
      <p:sp>
        <p:nvSpPr>
          <p:cNvPr id="51232" name="文本框 51231"/>
          <p:cNvSpPr txBox="1"/>
          <p:nvPr/>
        </p:nvSpPr>
        <p:spPr>
          <a:xfrm>
            <a:off x="3513138" y="38147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11</a:t>
            </a:r>
            <a:endParaRPr lang="en-US" altLang="zh-CN" sz="1600">
              <a:latin typeface="Times New Roman" panose="02020603050405020304" pitchFamily="18" charset="0"/>
            </a:endParaRPr>
          </a:p>
        </p:txBody>
      </p:sp>
      <p:sp>
        <p:nvSpPr>
          <p:cNvPr id="51233" name="文本框 51232"/>
          <p:cNvSpPr txBox="1"/>
          <p:nvPr/>
        </p:nvSpPr>
        <p:spPr>
          <a:xfrm>
            <a:off x="3513138" y="3429000"/>
            <a:ext cx="296862"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51234" name="文本框 51233"/>
          <p:cNvSpPr txBox="1"/>
          <p:nvPr/>
        </p:nvSpPr>
        <p:spPr>
          <a:xfrm>
            <a:off x="5638800" y="1223963"/>
            <a:ext cx="296863"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3</a:t>
            </a:r>
            <a:endParaRPr lang="en-US" altLang="zh-CN" sz="1600">
              <a:latin typeface="Times New Roman" panose="02020603050405020304" pitchFamily="18" charset="0"/>
            </a:endParaRPr>
          </a:p>
        </p:txBody>
      </p:sp>
      <p:sp>
        <p:nvSpPr>
          <p:cNvPr id="51235" name="文本框 51234"/>
          <p:cNvSpPr txBox="1"/>
          <p:nvPr/>
        </p:nvSpPr>
        <p:spPr>
          <a:xfrm>
            <a:off x="5418138" y="16049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9</a:t>
            </a:r>
            <a:endParaRPr lang="en-US" altLang="zh-CN" sz="1600">
              <a:latin typeface="Times New Roman" panose="02020603050405020304" pitchFamily="18" charset="0"/>
            </a:endParaRPr>
          </a:p>
        </p:txBody>
      </p:sp>
      <p:sp>
        <p:nvSpPr>
          <p:cNvPr id="51236" name="文本框 51235"/>
          <p:cNvSpPr txBox="1"/>
          <p:nvPr/>
        </p:nvSpPr>
        <p:spPr>
          <a:xfrm>
            <a:off x="5278438" y="19812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51237" name="文本框 51236"/>
          <p:cNvSpPr txBox="1"/>
          <p:nvPr/>
        </p:nvSpPr>
        <p:spPr>
          <a:xfrm>
            <a:off x="5278438" y="2749550"/>
            <a:ext cx="296862" cy="29845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51238" name="文本框 51237"/>
          <p:cNvSpPr txBox="1"/>
          <p:nvPr/>
        </p:nvSpPr>
        <p:spPr>
          <a:xfrm>
            <a:off x="5418138" y="31035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8</a:t>
            </a:r>
            <a:endParaRPr lang="en-US" altLang="zh-CN" sz="1600">
              <a:latin typeface="Times New Roman" panose="02020603050405020304" pitchFamily="18" charset="0"/>
            </a:endParaRPr>
          </a:p>
        </p:txBody>
      </p:sp>
      <p:sp>
        <p:nvSpPr>
          <p:cNvPr id="51239" name="文本框 51238"/>
          <p:cNvSpPr txBox="1"/>
          <p:nvPr/>
        </p:nvSpPr>
        <p:spPr>
          <a:xfrm>
            <a:off x="5562600" y="3505200"/>
            <a:ext cx="296863" cy="29845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51240" name="文本框 51239"/>
          <p:cNvSpPr txBox="1"/>
          <p:nvPr/>
        </p:nvSpPr>
        <p:spPr>
          <a:xfrm>
            <a:off x="7240588" y="19050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51241" name="文本框 51240"/>
          <p:cNvSpPr txBox="1"/>
          <p:nvPr/>
        </p:nvSpPr>
        <p:spPr>
          <a:xfrm>
            <a:off x="7232650" y="2898775"/>
            <a:ext cx="296863"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51242" name="椭圆 51241"/>
          <p:cNvSpPr/>
          <p:nvPr/>
        </p:nvSpPr>
        <p:spPr>
          <a:xfrm>
            <a:off x="4624388" y="946150"/>
            <a:ext cx="549275" cy="557213"/>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C</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51243" name="椭圆 51242"/>
          <p:cNvSpPr/>
          <p:nvPr/>
        </p:nvSpPr>
        <p:spPr>
          <a:xfrm>
            <a:off x="4649788" y="3457575"/>
            <a:ext cx="549275" cy="555625"/>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C</a:t>
            </a:r>
            <a:r>
              <a:rPr lang="en-US" altLang="zh-CN" sz="2400" baseline="-25000">
                <a:solidFill>
                  <a:schemeClr val="bg1"/>
                </a:solidFill>
                <a:latin typeface="Times New Roman" panose="02020603050405020304" pitchFamily="18" charset="0"/>
              </a:rPr>
              <a:t>3</a:t>
            </a:r>
            <a:endParaRPr lang="en-US" altLang="zh-CN" sz="2400">
              <a:solidFill>
                <a:schemeClr val="bg1"/>
              </a:solidFill>
              <a:latin typeface="Times New Roman" panose="02020603050405020304" pitchFamily="18" charset="0"/>
            </a:endParaRPr>
          </a:p>
        </p:txBody>
      </p:sp>
      <p:sp>
        <p:nvSpPr>
          <p:cNvPr id="51244" name="椭圆 51243"/>
          <p:cNvSpPr/>
          <p:nvPr/>
        </p:nvSpPr>
        <p:spPr>
          <a:xfrm>
            <a:off x="6364288" y="1582738"/>
            <a:ext cx="549275" cy="555625"/>
          </a:xfrm>
          <a:prstGeom prst="ellipse">
            <a:avLst/>
          </a:prstGeom>
          <a:solidFill>
            <a:srgbClr val="CC9900"/>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D</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51245" name="椭圆 51244"/>
          <p:cNvSpPr/>
          <p:nvPr/>
        </p:nvSpPr>
        <p:spPr>
          <a:xfrm>
            <a:off x="1143000" y="2217738"/>
            <a:ext cx="549275" cy="557212"/>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800">
                <a:solidFill>
                  <a:schemeClr val="bg1"/>
                </a:solidFill>
                <a:latin typeface="Times New Roman" panose="02020603050405020304" pitchFamily="18" charset="0"/>
              </a:rPr>
              <a:t>A</a:t>
            </a:r>
            <a:endParaRPr lang="en-US" altLang="zh-CN" sz="2800">
              <a:solidFill>
                <a:schemeClr val="bg1"/>
              </a:solidFill>
              <a:latin typeface="Times New Roman" panose="02020603050405020304" pitchFamily="18" charset="0"/>
            </a:endParaRPr>
          </a:p>
        </p:txBody>
      </p:sp>
      <p:sp>
        <p:nvSpPr>
          <p:cNvPr id="51246" name="椭圆 51245"/>
          <p:cNvSpPr/>
          <p:nvPr/>
        </p:nvSpPr>
        <p:spPr>
          <a:xfrm>
            <a:off x="2681288" y="987425"/>
            <a:ext cx="549275" cy="555625"/>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B</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51247" name="椭圆 51246"/>
          <p:cNvSpPr/>
          <p:nvPr/>
        </p:nvSpPr>
        <p:spPr>
          <a:xfrm>
            <a:off x="2701925" y="3448050"/>
            <a:ext cx="549275" cy="557213"/>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B</a:t>
            </a:r>
            <a:r>
              <a:rPr lang="en-US" altLang="zh-CN" sz="2400" baseline="-25000">
                <a:solidFill>
                  <a:schemeClr val="bg1"/>
                </a:solidFill>
                <a:latin typeface="Times New Roman" panose="02020603050405020304" pitchFamily="18" charset="0"/>
              </a:rPr>
              <a:t>3</a:t>
            </a:r>
            <a:endParaRPr lang="en-US" altLang="zh-CN" sz="2400">
              <a:solidFill>
                <a:schemeClr val="bg1"/>
              </a:solidFill>
              <a:latin typeface="Times New Roman" panose="02020603050405020304" pitchFamily="18" charset="0"/>
            </a:endParaRPr>
          </a:p>
        </p:txBody>
      </p:sp>
      <p:sp>
        <p:nvSpPr>
          <p:cNvPr id="51248" name="椭圆 51247"/>
          <p:cNvSpPr/>
          <p:nvPr/>
        </p:nvSpPr>
        <p:spPr>
          <a:xfrm>
            <a:off x="2701925" y="2217738"/>
            <a:ext cx="549275" cy="557212"/>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B</a:t>
            </a:r>
            <a:r>
              <a:rPr lang="en-US" altLang="zh-CN" sz="2400" baseline="-25000">
                <a:solidFill>
                  <a:schemeClr val="bg1"/>
                </a:solidFill>
                <a:latin typeface="Times New Roman" panose="02020603050405020304" pitchFamily="18" charset="0"/>
              </a:rPr>
              <a:t>2</a:t>
            </a:r>
            <a:endParaRPr lang="en-US" altLang="zh-CN" sz="2400">
              <a:solidFill>
                <a:schemeClr val="bg1"/>
              </a:solidFill>
              <a:latin typeface="Times New Roman" panose="02020603050405020304" pitchFamily="18" charset="0"/>
            </a:endParaRPr>
          </a:p>
        </p:txBody>
      </p:sp>
      <p:sp>
        <p:nvSpPr>
          <p:cNvPr id="51249" name="椭圆 51248"/>
          <p:cNvSpPr/>
          <p:nvPr/>
        </p:nvSpPr>
        <p:spPr>
          <a:xfrm>
            <a:off x="6376988" y="2847975"/>
            <a:ext cx="549275" cy="555625"/>
          </a:xfrm>
          <a:prstGeom prst="ellipse">
            <a:avLst/>
          </a:prstGeom>
          <a:solidFill>
            <a:srgbClr val="CC9900"/>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D</a:t>
            </a:r>
            <a:r>
              <a:rPr lang="en-US" altLang="zh-CN" sz="2400" baseline="-25000">
                <a:solidFill>
                  <a:schemeClr val="bg1"/>
                </a:solidFill>
                <a:latin typeface="Times New Roman" panose="02020603050405020304" pitchFamily="18" charset="0"/>
              </a:rPr>
              <a:t>2</a:t>
            </a:r>
            <a:endParaRPr lang="en-US" altLang="zh-CN" sz="2400">
              <a:solidFill>
                <a:schemeClr val="bg1"/>
              </a:solidFill>
              <a:latin typeface="Times New Roman" panose="02020603050405020304" pitchFamily="18" charset="0"/>
            </a:endParaRPr>
          </a:p>
        </p:txBody>
      </p:sp>
      <p:sp>
        <p:nvSpPr>
          <p:cNvPr id="51250" name="椭圆 51249"/>
          <p:cNvSpPr/>
          <p:nvPr/>
        </p:nvSpPr>
        <p:spPr>
          <a:xfrm>
            <a:off x="7832725" y="2209800"/>
            <a:ext cx="549275" cy="555625"/>
          </a:xfrm>
          <a:prstGeom prst="ellipse">
            <a:avLst/>
          </a:prstGeom>
          <a:solidFill>
            <a:srgbClr val="CC9900"/>
          </a:solidFill>
          <a:ln w="28575" cap="flat" cmpd="sng">
            <a:solidFill>
              <a:schemeClr val="tx2"/>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E</a:t>
            </a:r>
            <a:endParaRPr lang="en-US" altLang="zh-CN" sz="2400">
              <a:solidFill>
                <a:schemeClr val="bg1"/>
              </a:solidFill>
              <a:latin typeface="Times New Roman" panose="02020603050405020304" pitchFamily="18" charset="0"/>
            </a:endParaRPr>
          </a:p>
        </p:txBody>
      </p:sp>
      <p:sp>
        <p:nvSpPr>
          <p:cNvPr id="51251" name="椭圆 51250"/>
          <p:cNvSpPr/>
          <p:nvPr/>
        </p:nvSpPr>
        <p:spPr>
          <a:xfrm>
            <a:off x="4624388" y="2185988"/>
            <a:ext cx="549275" cy="555625"/>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C</a:t>
            </a:r>
            <a:r>
              <a:rPr lang="en-US" altLang="zh-CN" sz="2400" baseline="-25000">
                <a:solidFill>
                  <a:schemeClr val="bg1"/>
                </a:solidFill>
                <a:latin typeface="Times New Roman" panose="02020603050405020304" pitchFamily="18" charset="0"/>
              </a:rPr>
              <a:t>2</a:t>
            </a:r>
            <a:endParaRPr lang="en-US" altLang="zh-CN" sz="2400">
              <a:solidFill>
                <a:schemeClr val="bg1"/>
              </a:solidFill>
              <a:latin typeface="Times New Roman" panose="02020603050405020304" pitchFamily="18" charset="0"/>
            </a:endParaRPr>
          </a:p>
        </p:txBody>
      </p:sp>
      <p:sp>
        <p:nvSpPr>
          <p:cNvPr id="51252" name="文本框 51251"/>
          <p:cNvSpPr txBox="1"/>
          <p:nvPr/>
        </p:nvSpPr>
        <p:spPr>
          <a:xfrm>
            <a:off x="6172200" y="3505200"/>
            <a:ext cx="10668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4</a:t>
            </a:r>
            <a:r>
              <a:rPr lang="en-US" altLang="zh-CN" sz="2000" b="1">
                <a:solidFill>
                  <a:schemeClr val="bg1"/>
                </a:solidFill>
                <a:latin typeface="Times New Roman" panose="02020603050405020304" pitchFamily="18" charset="0"/>
              </a:rPr>
              <a:t>(D</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)=2</a:t>
            </a:r>
            <a:endParaRPr lang="en-US" altLang="zh-CN" sz="2000" b="1">
              <a:solidFill>
                <a:schemeClr val="bg1"/>
              </a:solidFill>
              <a:latin typeface="Times New Roman" panose="02020603050405020304" pitchFamily="18" charset="0"/>
            </a:endParaRPr>
          </a:p>
        </p:txBody>
      </p:sp>
      <p:sp>
        <p:nvSpPr>
          <p:cNvPr id="51253" name="文本框 51252"/>
          <p:cNvSpPr txBox="1"/>
          <p:nvPr/>
        </p:nvSpPr>
        <p:spPr>
          <a:xfrm>
            <a:off x="7643813" y="1652588"/>
            <a:ext cx="9906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5</a:t>
            </a:r>
            <a:r>
              <a:rPr lang="en-US" altLang="zh-CN" sz="2000" b="1">
                <a:solidFill>
                  <a:schemeClr val="bg1"/>
                </a:solidFill>
                <a:latin typeface="Times New Roman" panose="02020603050405020304" pitchFamily="18" charset="0"/>
              </a:rPr>
              <a:t>(E)=0</a:t>
            </a:r>
            <a:endParaRPr lang="en-US" altLang="zh-CN" sz="2000" b="1">
              <a:solidFill>
                <a:schemeClr val="bg1"/>
              </a:solidFill>
              <a:latin typeface="Times New Roman" panose="02020603050405020304" pitchFamily="18" charset="0"/>
            </a:endParaRPr>
          </a:p>
        </p:txBody>
      </p:sp>
      <p:sp>
        <p:nvSpPr>
          <p:cNvPr id="51254" name="文本框 51253"/>
          <p:cNvSpPr txBox="1"/>
          <p:nvPr/>
        </p:nvSpPr>
        <p:spPr>
          <a:xfrm>
            <a:off x="4267200" y="4114800"/>
            <a:ext cx="12192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(C</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)=12</a:t>
            </a:r>
            <a:endParaRPr lang="en-US" altLang="zh-CN" sz="2000" b="1">
              <a:solidFill>
                <a:schemeClr val="bg1"/>
              </a:solidFill>
              <a:latin typeface="Times New Roman" panose="02020603050405020304" pitchFamily="18" charset="0"/>
            </a:endParaRPr>
          </a:p>
        </p:txBody>
      </p:sp>
      <p:sp>
        <p:nvSpPr>
          <p:cNvPr id="51255" name="文本框 51254"/>
          <p:cNvSpPr txBox="1"/>
          <p:nvPr/>
        </p:nvSpPr>
        <p:spPr>
          <a:xfrm>
            <a:off x="6172200" y="1066800"/>
            <a:ext cx="10668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4</a:t>
            </a:r>
            <a:r>
              <a:rPr lang="en-US" altLang="zh-CN" sz="2000" b="1">
                <a:solidFill>
                  <a:schemeClr val="bg1"/>
                </a:solidFill>
                <a:latin typeface="Times New Roman" panose="02020603050405020304" pitchFamily="18" charset="0"/>
              </a:rPr>
              <a:t>(D</a:t>
            </a:r>
            <a:r>
              <a:rPr lang="en-US" altLang="zh-CN" sz="2000" b="1" baseline="-25000">
                <a:solidFill>
                  <a:schemeClr val="bg1"/>
                </a:solidFill>
                <a:latin typeface="Times New Roman" panose="02020603050405020304" pitchFamily="18" charset="0"/>
              </a:rPr>
              <a:t>1</a:t>
            </a:r>
            <a:r>
              <a:rPr lang="en-US" altLang="zh-CN" sz="2000" b="1">
                <a:solidFill>
                  <a:schemeClr val="bg1"/>
                </a:solidFill>
                <a:latin typeface="Times New Roman" panose="02020603050405020304" pitchFamily="18" charset="0"/>
              </a:rPr>
              <a:t>)=5</a:t>
            </a:r>
            <a:endParaRPr lang="en-US" altLang="zh-CN" sz="2000" b="1">
              <a:solidFill>
                <a:schemeClr val="bg1"/>
              </a:solidFill>
              <a:latin typeface="Times New Roman" panose="02020603050405020304" pitchFamily="18" charset="0"/>
            </a:endParaRPr>
          </a:p>
        </p:txBody>
      </p:sp>
      <p:sp>
        <p:nvSpPr>
          <p:cNvPr id="51256" name="文本框 51255"/>
          <p:cNvSpPr txBox="1"/>
          <p:nvPr/>
        </p:nvSpPr>
        <p:spPr>
          <a:xfrm>
            <a:off x="2286000" y="4114800"/>
            <a:ext cx="12192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(B</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)=19</a:t>
            </a:r>
            <a:endParaRPr lang="en-US" altLang="zh-CN" sz="2000" b="1">
              <a:solidFill>
                <a:schemeClr val="bg1"/>
              </a:solidFill>
              <a:latin typeface="Times New Roman" panose="02020603050405020304" pitchFamily="18" charset="0"/>
            </a:endParaRPr>
          </a:p>
        </p:txBody>
      </p:sp>
      <p:sp>
        <p:nvSpPr>
          <p:cNvPr id="51257" name="文本框 51256"/>
          <p:cNvSpPr txBox="1"/>
          <p:nvPr/>
        </p:nvSpPr>
        <p:spPr>
          <a:xfrm>
            <a:off x="4267200" y="1676400"/>
            <a:ext cx="11430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(C</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)=7</a:t>
            </a:r>
            <a:endParaRPr lang="en-US" altLang="zh-CN" sz="2000" b="1">
              <a:solidFill>
                <a:schemeClr val="bg1"/>
              </a:solidFill>
              <a:latin typeface="Times New Roman" panose="02020603050405020304" pitchFamily="18" charset="0"/>
            </a:endParaRPr>
          </a:p>
        </p:txBody>
      </p:sp>
      <p:sp>
        <p:nvSpPr>
          <p:cNvPr id="51258" name="文本框 51257"/>
          <p:cNvSpPr txBox="1"/>
          <p:nvPr/>
        </p:nvSpPr>
        <p:spPr>
          <a:xfrm>
            <a:off x="4267200" y="457200"/>
            <a:ext cx="11430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(C</a:t>
            </a:r>
            <a:r>
              <a:rPr lang="en-US" altLang="zh-CN" sz="2000" b="1" baseline="-25000">
                <a:solidFill>
                  <a:schemeClr val="bg1"/>
                </a:solidFill>
                <a:latin typeface="Times New Roman" panose="02020603050405020304" pitchFamily="18" charset="0"/>
              </a:rPr>
              <a:t>1</a:t>
            </a:r>
            <a:r>
              <a:rPr lang="en-US" altLang="zh-CN" sz="2000" b="1">
                <a:solidFill>
                  <a:schemeClr val="bg1"/>
                </a:solidFill>
                <a:latin typeface="Times New Roman" panose="02020603050405020304" pitchFamily="18" charset="0"/>
              </a:rPr>
              <a:t>)=8</a:t>
            </a:r>
            <a:endParaRPr lang="en-US" altLang="zh-CN" sz="2000" b="1">
              <a:solidFill>
                <a:schemeClr val="bg1"/>
              </a:solidFill>
              <a:latin typeface="Times New Roman" panose="02020603050405020304" pitchFamily="18" charset="0"/>
            </a:endParaRPr>
          </a:p>
        </p:txBody>
      </p:sp>
      <p:sp>
        <p:nvSpPr>
          <p:cNvPr id="51259" name="文本框 51258"/>
          <p:cNvSpPr txBox="1"/>
          <p:nvPr/>
        </p:nvSpPr>
        <p:spPr>
          <a:xfrm>
            <a:off x="696913" y="1651000"/>
            <a:ext cx="11430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1</a:t>
            </a:r>
            <a:r>
              <a:rPr lang="en-US" altLang="zh-CN" sz="2000" b="1">
                <a:solidFill>
                  <a:schemeClr val="bg1"/>
                </a:solidFill>
                <a:latin typeface="Times New Roman" panose="02020603050405020304" pitchFamily="18" charset="0"/>
              </a:rPr>
              <a:t>(A)=19</a:t>
            </a:r>
            <a:endParaRPr lang="en-US" altLang="zh-CN" sz="2000" b="1">
              <a:solidFill>
                <a:schemeClr val="bg1"/>
              </a:solidFill>
              <a:latin typeface="Times New Roman" panose="02020603050405020304" pitchFamily="18" charset="0"/>
            </a:endParaRPr>
          </a:p>
        </p:txBody>
      </p:sp>
      <p:sp>
        <p:nvSpPr>
          <p:cNvPr id="51260" name="文本框 51259"/>
          <p:cNvSpPr txBox="1"/>
          <p:nvPr/>
        </p:nvSpPr>
        <p:spPr>
          <a:xfrm>
            <a:off x="2286000" y="1651000"/>
            <a:ext cx="12192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(B</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)=14</a:t>
            </a:r>
            <a:endParaRPr lang="en-US" altLang="zh-CN" sz="2000" b="1">
              <a:solidFill>
                <a:schemeClr val="bg1"/>
              </a:solidFill>
              <a:latin typeface="Times New Roman" panose="02020603050405020304" pitchFamily="18" charset="0"/>
            </a:endParaRPr>
          </a:p>
        </p:txBody>
      </p:sp>
      <p:sp>
        <p:nvSpPr>
          <p:cNvPr id="51261" name="文本框 51260"/>
          <p:cNvSpPr txBox="1"/>
          <p:nvPr/>
        </p:nvSpPr>
        <p:spPr>
          <a:xfrm>
            <a:off x="2286000" y="457200"/>
            <a:ext cx="12192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(B</a:t>
            </a:r>
            <a:r>
              <a:rPr lang="en-US" altLang="zh-CN" sz="2000" b="1" baseline="-25000">
                <a:solidFill>
                  <a:schemeClr val="bg1"/>
                </a:solidFill>
                <a:latin typeface="Times New Roman" panose="02020603050405020304" pitchFamily="18" charset="0"/>
              </a:rPr>
              <a:t>1</a:t>
            </a:r>
            <a:r>
              <a:rPr lang="en-US" altLang="zh-CN" sz="2000" b="1">
                <a:solidFill>
                  <a:schemeClr val="bg1"/>
                </a:solidFill>
                <a:latin typeface="Times New Roman" panose="02020603050405020304" pitchFamily="18" charset="0"/>
              </a:rPr>
              <a:t>)=21</a:t>
            </a:r>
            <a:endParaRPr lang="en-US" altLang="zh-CN" sz="2000" b="1">
              <a:solidFill>
                <a:schemeClr val="bg1"/>
              </a:solidFill>
              <a:latin typeface="Times New Roman" panose="02020603050405020304" pitchFamily="18" charset="0"/>
            </a:endParaRPr>
          </a:p>
        </p:txBody>
      </p:sp>
      <p:sp>
        <p:nvSpPr>
          <p:cNvPr id="51262" name="文本框 51261"/>
          <p:cNvSpPr txBox="1"/>
          <p:nvPr/>
        </p:nvSpPr>
        <p:spPr>
          <a:xfrm>
            <a:off x="609600" y="4953000"/>
            <a:ext cx="8534400" cy="396875"/>
          </a:xfrm>
          <a:prstGeom prst="rect">
            <a:avLst/>
          </a:prstGeom>
          <a:noFill/>
          <a:ln w="9525">
            <a:noFill/>
          </a:ln>
        </p:spPr>
        <p:txBody>
          <a:bodyPr>
            <a:spAutoFit/>
          </a:bodyPr>
          <a:p>
            <a:pPr>
              <a:spcBef>
                <a:spcPct val="50000"/>
              </a:spcBef>
            </a:pPr>
            <a:r>
              <a:rPr lang="zh-CN" altLang="en-US" sz="2000" u="sng" dirty="0">
                <a:solidFill>
                  <a:schemeClr val="tx2"/>
                </a:solidFill>
                <a:latin typeface="Times New Roman" panose="02020603050405020304" pitchFamily="18" charset="0"/>
              </a:rPr>
              <a:t>状态   最优决策   状态   最优决策   状态   最优决策   状态   最优决策   状态</a:t>
            </a:r>
            <a:endParaRPr lang="zh-CN" altLang="en-US" sz="2000" u="sng" dirty="0">
              <a:solidFill>
                <a:schemeClr val="tx2"/>
              </a:solidFill>
              <a:latin typeface="Times New Roman" panose="02020603050405020304" pitchFamily="18" charset="0"/>
            </a:endParaRPr>
          </a:p>
        </p:txBody>
      </p:sp>
      <p:sp>
        <p:nvSpPr>
          <p:cNvPr id="51263" name="文本框 51262"/>
          <p:cNvSpPr txBox="1"/>
          <p:nvPr/>
        </p:nvSpPr>
        <p:spPr>
          <a:xfrm>
            <a:off x="762000" y="5410200"/>
            <a:ext cx="8382000" cy="396875"/>
          </a:xfrm>
          <a:prstGeom prst="rect">
            <a:avLst/>
          </a:prstGeom>
          <a:noFill/>
          <a:ln w="9525">
            <a:noFill/>
          </a:ln>
        </p:spPr>
        <p:txBody>
          <a:bodyPr>
            <a:spAutoFit/>
          </a:bodyPr>
          <a:p>
            <a:pPr>
              <a:spcBef>
                <a:spcPct val="50000"/>
              </a:spcBef>
            </a:pPr>
            <a:r>
              <a:rPr lang="en-US" altLang="zh-CN" sz="2000">
                <a:solidFill>
                  <a:schemeClr val="tx2"/>
                </a:solidFill>
                <a:latin typeface="Times New Roman" panose="02020603050405020304" pitchFamily="18" charset="0"/>
              </a:rPr>
              <a:t>A    </a:t>
            </a:r>
            <a:r>
              <a:rPr lang="zh-CN" altLang="en-US" sz="2000">
                <a:solidFill>
                  <a:schemeClr val="tx2"/>
                </a:solidFill>
                <a:latin typeface="Times New Roman" panose="02020603050405020304" pitchFamily="18" charset="0"/>
              </a:rPr>
              <a:t>（ </a:t>
            </a:r>
            <a:r>
              <a:rPr lang="en-US" altLang="zh-CN" sz="2000">
                <a:solidFill>
                  <a:schemeClr val="tx2"/>
                </a:solidFill>
                <a:latin typeface="Times New Roman" panose="02020603050405020304" pitchFamily="18" charset="0"/>
              </a:rPr>
              <a:t>A</a:t>
            </a:r>
            <a:r>
              <a:rPr lang="zh-CN" altLang="en-US" sz="2000">
                <a:solidFill>
                  <a:schemeClr val="tx2"/>
                </a:solidFill>
                <a:latin typeface="Times New Roman" panose="02020603050405020304" pitchFamily="18" charset="0"/>
              </a:rPr>
              <a:t>，</a:t>
            </a:r>
            <a:r>
              <a:rPr lang="en-US" altLang="zh-CN" sz="2000">
                <a:solidFill>
                  <a:schemeClr val="tx2"/>
                </a:solidFill>
                <a:latin typeface="Times New Roman" panose="02020603050405020304" pitchFamily="18" charset="0"/>
              </a:rPr>
              <a:t>B</a:t>
            </a:r>
            <a:r>
              <a:rPr lang="en-US" altLang="zh-CN" sz="2000" baseline="-25000">
                <a:solidFill>
                  <a:schemeClr val="tx2"/>
                </a:solidFill>
                <a:latin typeface="Times New Roman" panose="02020603050405020304" pitchFamily="18" charset="0"/>
              </a:rPr>
              <a:t>2</a:t>
            </a:r>
            <a:r>
              <a:rPr lang="zh-CN" altLang="en-US" sz="2000">
                <a:solidFill>
                  <a:schemeClr val="tx2"/>
                </a:solidFill>
                <a:latin typeface="Times New Roman" panose="02020603050405020304" pitchFamily="18" charset="0"/>
              </a:rPr>
              <a:t>）    </a:t>
            </a:r>
            <a:r>
              <a:rPr lang="en-US" altLang="zh-CN" sz="2000">
                <a:solidFill>
                  <a:schemeClr val="tx2"/>
                </a:solidFill>
                <a:latin typeface="Times New Roman" panose="02020603050405020304" pitchFamily="18" charset="0"/>
              </a:rPr>
              <a:t>B</a:t>
            </a:r>
            <a:r>
              <a:rPr lang="en-US" altLang="zh-CN" sz="2000" baseline="-25000">
                <a:solidFill>
                  <a:schemeClr val="tx2"/>
                </a:solidFill>
                <a:latin typeface="Times New Roman" panose="02020603050405020304" pitchFamily="18" charset="0"/>
              </a:rPr>
              <a:t>2    </a:t>
            </a:r>
            <a:r>
              <a:rPr lang="zh-CN" altLang="en-US" sz="2000">
                <a:solidFill>
                  <a:schemeClr val="tx2"/>
                </a:solidFill>
                <a:latin typeface="Times New Roman" panose="02020603050405020304" pitchFamily="18" charset="0"/>
              </a:rPr>
              <a:t>（</a:t>
            </a:r>
            <a:r>
              <a:rPr lang="en-US" altLang="zh-CN" sz="2000">
                <a:solidFill>
                  <a:schemeClr val="tx2"/>
                </a:solidFill>
                <a:latin typeface="Times New Roman" panose="02020603050405020304" pitchFamily="18" charset="0"/>
              </a:rPr>
              <a:t>B</a:t>
            </a:r>
            <a:r>
              <a:rPr lang="en-US" altLang="zh-CN" sz="2000" baseline="-25000">
                <a:solidFill>
                  <a:schemeClr val="tx2"/>
                </a:solidFill>
                <a:latin typeface="Times New Roman" panose="02020603050405020304" pitchFamily="18" charset="0"/>
              </a:rPr>
              <a:t>2</a:t>
            </a:r>
            <a:r>
              <a:rPr lang="zh-CN" altLang="en-US" sz="2000">
                <a:solidFill>
                  <a:schemeClr val="tx2"/>
                </a:solidFill>
                <a:latin typeface="Times New Roman" panose="02020603050405020304" pitchFamily="18" charset="0"/>
              </a:rPr>
              <a:t>，</a:t>
            </a:r>
            <a:r>
              <a:rPr lang="en-US" altLang="zh-CN" sz="2000">
                <a:solidFill>
                  <a:schemeClr val="tx2"/>
                </a:solidFill>
                <a:latin typeface="Times New Roman" panose="02020603050405020304" pitchFamily="18" charset="0"/>
              </a:rPr>
              <a:t>C</a:t>
            </a:r>
            <a:r>
              <a:rPr lang="en-US" altLang="zh-CN" sz="2000" baseline="-25000">
                <a:solidFill>
                  <a:schemeClr val="tx2"/>
                </a:solidFill>
                <a:latin typeface="Times New Roman" panose="02020603050405020304" pitchFamily="18" charset="0"/>
              </a:rPr>
              <a:t>1</a:t>
            </a:r>
            <a:r>
              <a:rPr lang="zh-CN" altLang="en-US" sz="2000">
                <a:solidFill>
                  <a:schemeClr val="tx2"/>
                </a:solidFill>
                <a:latin typeface="Times New Roman" panose="02020603050405020304" pitchFamily="18" charset="0"/>
              </a:rPr>
              <a:t>）    </a:t>
            </a:r>
            <a:r>
              <a:rPr lang="en-US" altLang="zh-CN" sz="2000">
                <a:solidFill>
                  <a:schemeClr val="tx2"/>
                </a:solidFill>
                <a:latin typeface="Times New Roman" panose="02020603050405020304" pitchFamily="18" charset="0"/>
              </a:rPr>
              <a:t>C</a:t>
            </a:r>
            <a:r>
              <a:rPr lang="en-US" altLang="zh-CN" sz="2000" baseline="-25000">
                <a:solidFill>
                  <a:schemeClr val="tx2"/>
                </a:solidFill>
                <a:latin typeface="Times New Roman" panose="02020603050405020304" pitchFamily="18" charset="0"/>
              </a:rPr>
              <a:t>1</a:t>
            </a:r>
            <a:r>
              <a:rPr lang="en-US" altLang="zh-CN" sz="2000">
                <a:solidFill>
                  <a:schemeClr val="tx2"/>
                </a:solidFill>
                <a:latin typeface="Times New Roman" panose="02020603050405020304" pitchFamily="18" charset="0"/>
              </a:rPr>
              <a:t>  </a:t>
            </a:r>
            <a:r>
              <a:rPr lang="zh-CN" altLang="en-US" sz="2000">
                <a:solidFill>
                  <a:schemeClr val="tx2"/>
                </a:solidFill>
                <a:latin typeface="Times New Roman" panose="02020603050405020304" pitchFamily="18" charset="0"/>
              </a:rPr>
              <a:t>（</a:t>
            </a:r>
            <a:r>
              <a:rPr lang="en-US" altLang="zh-CN" sz="2000">
                <a:solidFill>
                  <a:schemeClr val="tx2"/>
                </a:solidFill>
                <a:latin typeface="Times New Roman" panose="02020603050405020304" pitchFamily="18" charset="0"/>
              </a:rPr>
              <a:t>C</a:t>
            </a:r>
            <a:r>
              <a:rPr lang="en-US" altLang="zh-CN" sz="2000" baseline="-25000">
                <a:solidFill>
                  <a:schemeClr val="tx2"/>
                </a:solidFill>
                <a:latin typeface="Times New Roman" panose="02020603050405020304" pitchFamily="18" charset="0"/>
              </a:rPr>
              <a:t>1</a:t>
            </a:r>
            <a:r>
              <a:rPr lang="zh-CN" altLang="en-US" sz="2000">
                <a:solidFill>
                  <a:schemeClr val="tx2"/>
                </a:solidFill>
                <a:latin typeface="Times New Roman" panose="02020603050405020304" pitchFamily="18" charset="0"/>
              </a:rPr>
              <a:t>，</a:t>
            </a:r>
            <a:r>
              <a:rPr lang="en-US" altLang="zh-CN" sz="2000">
                <a:solidFill>
                  <a:schemeClr val="tx2"/>
                </a:solidFill>
                <a:latin typeface="Times New Roman" panose="02020603050405020304" pitchFamily="18" charset="0"/>
              </a:rPr>
              <a:t>D</a:t>
            </a:r>
            <a:r>
              <a:rPr lang="en-US" altLang="zh-CN" sz="2000" baseline="-25000">
                <a:solidFill>
                  <a:schemeClr val="tx2"/>
                </a:solidFill>
                <a:latin typeface="Times New Roman" panose="02020603050405020304" pitchFamily="18" charset="0"/>
              </a:rPr>
              <a:t>1</a:t>
            </a:r>
            <a:r>
              <a:rPr lang="zh-CN" altLang="en-US" sz="2000">
                <a:solidFill>
                  <a:schemeClr val="tx2"/>
                </a:solidFill>
                <a:latin typeface="Times New Roman" panose="02020603050405020304" pitchFamily="18" charset="0"/>
              </a:rPr>
              <a:t>）   </a:t>
            </a:r>
            <a:r>
              <a:rPr lang="en-US" altLang="zh-CN" sz="2000">
                <a:solidFill>
                  <a:schemeClr val="tx2"/>
                </a:solidFill>
                <a:latin typeface="Times New Roman" panose="02020603050405020304" pitchFamily="18" charset="0"/>
              </a:rPr>
              <a:t>D</a:t>
            </a:r>
            <a:r>
              <a:rPr lang="en-US" altLang="zh-CN" sz="2000" baseline="-25000">
                <a:solidFill>
                  <a:schemeClr val="tx2"/>
                </a:solidFill>
                <a:latin typeface="Times New Roman" panose="02020603050405020304" pitchFamily="18" charset="0"/>
              </a:rPr>
              <a:t>1</a:t>
            </a:r>
            <a:endParaRPr lang="en-US" altLang="zh-CN" sz="2000">
              <a:solidFill>
                <a:schemeClr val="tx2"/>
              </a:solidFill>
              <a:latin typeface="Times New Roman" panose="02020603050405020304" pitchFamily="18" charset="0"/>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6" name="直接连接符 52225"/>
          <p:cNvSpPr/>
          <p:nvPr/>
        </p:nvSpPr>
        <p:spPr>
          <a:xfrm flipV="1">
            <a:off x="1612900" y="1384300"/>
            <a:ext cx="1101725" cy="954088"/>
          </a:xfrm>
          <a:prstGeom prst="line">
            <a:avLst/>
          </a:prstGeom>
          <a:ln w="28575" cap="flat" cmpd="sng">
            <a:solidFill>
              <a:srgbClr val="6699FF"/>
            </a:solidFill>
            <a:prstDash val="solid"/>
            <a:headEnd type="none" w="med" len="med"/>
            <a:tailEnd type="none" w="med" len="med"/>
          </a:ln>
        </p:spPr>
      </p:sp>
      <p:sp>
        <p:nvSpPr>
          <p:cNvPr id="52227" name="直接连接符 52226"/>
          <p:cNvSpPr/>
          <p:nvPr/>
        </p:nvSpPr>
        <p:spPr>
          <a:xfrm flipV="1">
            <a:off x="1692275" y="2495550"/>
            <a:ext cx="1022350" cy="14288"/>
          </a:xfrm>
          <a:prstGeom prst="line">
            <a:avLst/>
          </a:prstGeom>
          <a:ln w="38100" cap="flat" cmpd="sng">
            <a:solidFill>
              <a:schemeClr val="hlink"/>
            </a:solidFill>
            <a:prstDash val="solid"/>
            <a:headEnd type="none" w="med" len="med"/>
            <a:tailEnd type="none" w="med" len="med"/>
          </a:ln>
        </p:spPr>
      </p:sp>
      <p:sp>
        <p:nvSpPr>
          <p:cNvPr id="52228" name="直接连接符 52227"/>
          <p:cNvSpPr/>
          <p:nvPr/>
        </p:nvSpPr>
        <p:spPr>
          <a:xfrm>
            <a:off x="3263900" y="2495550"/>
            <a:ext cx="1360488" cy="7938"/>
          </a:xfrm>
          <a:prstGeom prst="line">
            <a:avLst/>
          </a:prstGeom>
          <a:ln w="28575" cap="flat" cmpd="sng">
            <a:solidFill>
              <a:srgbClr val="6699FF"/>
            </a:solidFill>
            <a:prstDash val="solid"/>
            <a:headEnd type="none" w="med" len="med"/>
            <a:tailEnd type="none" w="med" len="med"/>
          </a:ln>
        </p:spPr>
      </p:sp>
      <p:sp>
        <p:nvSpPr>
          <p:cNvPr id="52229" name="直接连接符 52228"/>
          <p:cNvSpPr/>
          <p:nvPr/>
        </p:nvSpPr>
        <p:spPr>
          <a:xfrm>
            <a:off x="1612900" y="2689225"/>
            <a:ext cx="1101725" cy="919163"/>
          </a:xfrm>
          <a:prstGeom prst="line">
            <a:avLst/>
          </a:prstGeom>
          <a:ln w="28575" cap="flat" cmpd="sng">
            <a:solidFill>
              <a:srgbClr val="6699FF"/>
            </a:solidFill>
            <a:prstDash val="solid"/>
            <a:headEnd type="none" w="med" len="med"/>
            <a:tailEnd type="none" w="med" len="med"/>
          </a:ln>
        </p:spPr>
      </p:sp>
      <p:sp>
        <p:nvSpPr>
          <p:cNvPr id="52230" name="直接连接符 52229"/>
          <p:cNvSpPr/>
          <p:nvPr/>
        </p:nvSpPr>
        <p:spPr>
          <a:xfrm flipV="1">
            <a:off x="3263900" y="1206500"/>
            <a:ext cx="1333500" cy="19050"/>
          </a:xfrm>
          <a:prstGeom prst="line">
            <a:avLst/>
          </a:prstGeom>
          <a:ln w="28575" cap="flat" cmpd="sng">
            <a:solidFill>
              <a:srgbClr val="6699FF"/>
            </a:solidFill>
            <a:prstDash val="solid"/>
            <a:headEnd type="none" w="med" len="med"/>
            <a:tailEnd type="none" w="med" len="med"/>
          </a:ln>
        </p:spPr>
      </p:sp>
      <p:sp>
        <p:nvSpPr>
          <p:cNvPr id="52231" name="直接连接符 52230"/>
          <p:cNvSpPr/>
          <p:nvPr/>
        </p:nvSpPr>
        <p:spPr>
          <a:xfrm>
            <a:off x="3263900" y="3767138"/>
            <a:ext cx="1385888" cy="6350"/>
          </a:xfrm>
          <a:prstGeom prst="line">
            <a:avLst/>
          </a:prstGeom>
          <a:ln w="28575" cap="flat" cmpd="sng">
            <a:solidFill>
              <a:srgbClr val="6699FF"/>
            </a:solidFill>
            <a:prstDash val="solid"/>
            <a:headEnd type="none" w="med" len="med"/>
            <a:tailEnd type="none" w="med" len="med"/>
          </a:ln>
        </p:spPr>
      </p:sp>
      <p:sp>
        <p:nvSpPr>
          <p:cNvPr id="52232" name="直接连接符 52231"/>
          <p:cNvSpPr/>
          <p:nvPr/>
        </p:nvSpPr>
        <p:spPr>
          <a:xfrm>
            <a:off x="5173663" y="1231900"/>
            <a:ext cx="1203325" cy="528638"/>
          </a:xfrm>
          <a:prstGeom prst="line">
            <a:avLst/>
          </a:prstGeom>
          <a:ln w="38100" cap="flat" cmpd="sng">
            <a:solidFill>
              <a:schemeClr val="hlink"/>
            </a:solidFill>
            <a:prstDash val="solid"/>
            <a:headEnd type="none" w="med" len="med"/>
            <a:tailEnd type="none" w="med" len="med"/>
          </a:ln>
        </p:spPr>
      </p:sp>
      <p:sp>
        <p:nvSpPr>
          <p:cNvPr id="52233" name="直接连接符 52232"/>
          <p:cNvSpPr/>
          <p:nvPr/>
        </p:nvSpPr>
        <p:spPr>
          <a:xfrm>
            <a:off x="6899275" y="1973263"/>
            <a:ext cx="969963" cy="450850"/>
          </a:xfrm>
          <a:prstGeom prst="line">
            <a:avLst/>
          </a:prstGeom>
          <a:ln w="38100" cap="flat" cmpd="sng">
            <a:solidFill>
              <a:schemeClr val="hlink"/>
            </a:solidFill>
            <a:prstDash val="solid"/>
            <a:headEnd type="none" w="med" len="med"/>
            <a:tailEnd type="none" w="med" len="med"/>
          </a:ln>
        </p:spPr>
      </p:sp>
      <p:sp>
        <p:nvSpPr>
          <p:cNvPr id="52234" name="直接连接符 52233"/>
          <p:cNvSpPr/>
          <p:nvPr/>
        </p:nvSpPr>
        <p:spPr>
          <a:xfrm flipV="1">
            <a:off x="5173663" y="3244850"/>
            <a:ext cx="1228725" cy="422275"/>
          </a:xfrm>
          <a:prstGeom prst="line">
            <a:avLst/>
          </a:prstGeom>
          <a:ln w="28575" cap="flat" cmpd="sng">
            <a:solidFill>
              <a:srgbClr val="6699FF"/>
            </a:solidFill>
            <a:prstDash val="solid"/>
            <a:headEnd type="none" w="med" len="med"/>
            <a:tailEnd type="none" w="med" len="med"/>
          </a:ln>
        </p:spPr>
      </p:sp>
      <p:sp>
        <p:nvSpPr>
          <p:cNvPr id="52235" name="直接连接符 52234"/>
          <p:cNvSpPr/>
          <p:nvPr/>
        </p:nvSpPr>
        <p:spPr>
          <a:xfrm flipV="1">
            <a:off x="6899275" y="2635250"/>
            <a:ext cx="995363" cy="396875"/>
          </a:xfrm>
          <a:prstGeom prst="line">
            <a:avLst/>
          </a:prstGeom>
          <a:ln w="28575" cap="flat" cmpd="sng">
            <a:solidFill>
              <a:srgbClr val="6699FF"/>
            </a:solidFill>
            <a:prstDash val="solid"/>
            <a:headEnd type="none" w="med" len="med"/>
            <a:tailEnd type="none" w="med" len="med"/>
          </a:ln>
        </p:spPr>
      </p:sp>
      <p:sp>
        <p:nvSpPr>
          <p:cNvPr id="52236" name="直接连接符 52235"/>
          <p:cNvSpPr/>
          <p:nvPr/>
        </p:nvSpPr>
        <p:spPr>
          <a:xfrm flipV="1">
            <a:off x="5146675" y="1919288"/>
            <a:ext cx="1230313" cy="425450"/>
          </a:xfrm>
          <a:prstGeom prst="line">
            <a:avLst/>
          </a:prstGeom>
          <a:ln w="28575" cap="flat" cmpd="sng">
            <a:solidFill>
              <a:srgbClr val="6699FF"/>
            </a:solidFill>
            <a:prstDash val="solid"/>
            <a:headEnd type="none" w="med" len="med"/>
            <a:tailEnd type="none" w="med" len="med"/>
          </a:ln>
        </p:spPr>
      </p:sp>
      <p:sp>
        <p:nvSpPr>
          <p:cNvPr id="52237" name="直接连接符 52236"/>
          <p:cNvSpPr/>
          <p:nvPr/>
        </p:nvSpPr>
        <p:spPr>
          <a:xfrm>
            <a:off x="5121275" y="2608263"/>
            <a:ext cx="1203325" cy="477837"/>
          </a:xfrm>
          <a:prstGeom prst="line">
            <a:avLst/>
          </a:prstGeom>
          <a:ln w="28575" cap="flat" cmpd="sng">
            <a:solidFill>
              <a:srgbClr val="6699FF"/>
            </a:solidFill>
            <a:prstDash val="solid"/>
            <a:headEnd type="none" w="med" len="med"/>
            <a:tailEnd type="none" w="med" len="med"/>
          </a:ln>
        </p:spPr>
      </p:sp>
      <p:sp>
        <p:nvSpPr>
          <p:cNvPr id="52238" name="直接连接符 52237"/>
          <p:cNvSpPr/>
          <p:nvPr/>
        </p:nvSpPr>
        <p:spPr>
          <a:xfrm>
            <a:off x="3184525" y="1365250"/>
            <a:ext cx="1492250" cy="979488"/>
          </a:xfrm>
          <a:prstGeom prst="line">
            <a:avLst/>
          </a:prstGeom>
          <a:ln w="28575" cap="flat" cmpd="sng">
            <a:solidFill>
              <a:srgbClr val="6699FF"/>
            </a:solidFill>
            <a:prstDash val="solid"/>
            <a:headEnd type="none" w="med" len="med"/>
            <a:tailEnd type="none" w="med" len="med"/>
          </a:ln>
        </p:spPr>
      </p:sp>
      <p:sp>
        <p:nvSpPr>
          <p:cNvPr id="52239" name="直接连接符 52238"/>
          <p:cNvSpPr/>
          <p:nvPr/>
        </p:nvSpPr>
        <p:spPr>
          <a:xfrm>
            <a:off x="3132138" y="1497013"/>
            <a:ext cx="1544637" cy="2038350"/>
          </a:xfrm>
          <a:prstGeom prst="line">
            <a:avLst/>
          </a:prstGeom>
          <a:ln w="28575" cap="flat" cmpd="sng">
            <a:solidFill>
              <a:srgbClr val="6699FF"/>
            </a:solidFill>
            <a:prstDash val="solid"/>
            <a:headEnd type="none" w="med" len="med"/>
            <a:tailEnd type="none" w="med" len="med"/>
          </a:ln>
        </p:spPr>
      </p:sp>
      <p:sp>
        <p:nvSpPr>
          <p:cNvPr id="52240" name="直接连接符 52239"/>
          <p:cNvSpPr/>
          <p:nvPr/>
        </p:nvSpPr>
        <p:spPr>
          <a:xfrm flipV="1">
            <a:off x="3203575" y="1341438"/>
            <a:ext cx="1439863" cy="973137"/>
          </a:xfrm>
          <a:prstGeom prst="line">
            <a:avLst/>
          </a:prstGeom>
          <a:ln w="38100" cap="flat" cmpd="sng">
            <a:solidFill>
              <a:schemeClr val="hlink"/>
            </a:solidFill>
            <a:prstDash val="solid"/>
            <a:headEnd type="none" w="med" len="med"/>
            <a:tailEnd type="none" w="med" len="med"/>
          </a:ln>
        </p:spPr>
      </p:sp>
      <p:sp>
        <p:nvSpPr>
          <p:cNvPr id="52241" name="直接连接符 52240"/>
          <p:cNvSpPr/>
          <p:nvPr/>
        </p:nvSpPr>
        <p:spPr>
          <a:xfrm>
            <a:off x="3209925" y="2662238"/>
            <a:ext cx="1439863" cy="979487"/>
          </a:xfrm>
          <a:prstGeom prst="line">
            <a:avLst/>
          </a:prstGeom>
          <a:ln w="28575" cap="flat" cmpd="sng">
            <a:solidFill>
              <a:srgbClr val="6699FF"/>
            </a:solidFill>
            <a:prstDash val="solid"/>
            <a:headEnd type="none" w="med" len="med"/>
            <a:tailEnd type="none" w="med" len="med"/>
          </a:ln>
        </p:spPr>
      </p:sp>
      <p:sp>
        <p:nvSpPr>
          <p:cNvPr id="52242" name="直接连接符 52241"/>
          <p:cNvSpPr/>
          <p:nvPr/>
        </p:nvSpPr>
        <p:spPr>
          <a:xfrm flipV="1">
            <a:off x="3157538" y="1463675"/>
            <a:ext cx="1598612" cy="2019300"/>
          </a:xfrm>
          <a:prstGeom prst="line">
            <a:avLst/>
          </a:prstGeom>
          <a:ln w="28575" cap="flat" cmpd="sng">
            <a:solidFill>
              <a:srgbClr val="6699FF"/>
            </a:solidFill>
            <a:prstDash val="solid"/>
            <a:headEnd type="none" w="med" len="med"/>
            <a:tailEnd type="none" w="med" len="med"/>
          </a:ln>
        </p:spPr>
      </p:sp>
      <p:sp>
        <p:nvSpPr>
          <p:cNvPr id="52243" name="直接连接符 52242"/>
          <p:cNvSpPr/>
          <p:nvPr/>
        </p:nvSpPr>
        <p:spPr>
          <a:xfrm flipV="1">
            <a:off x="3263900" y="2582863"/>
            <a:ext cx="1412875" cy="1025525"/>
          </a:xfrm>
          <a:prstGeom prst="line">
            <a:avLst/>
          </a:prstGeom>
          <a:ln w="28575" cap="flat" cmpd="sng">
            <a:solidFill>
              <a:srgbClr val="6699FF"/>
            </a:solidFill>
            <a:prstDash val="solid"/>
            <a:headEnd type="none" w="med" len="med"/>
            <a:tailEnd type="none" w="med" len="med"/>
          </a:ln>
        </p:spPr>
      </p:sp>
      <p:sp>
        <p:nvSpPr>
          <p:cNvPr id="52244" name="直接连接符 52243"/>
          <p:cNvSpPr/>
          <p:nvPr/>
        </p:nvSpPr>
        <p:spPr>
          <a:xfrm>
            <a:off x="5094288" y="1417638"/>
            <a:ext cx="1387475" cy="1474787"/>
          </a:xfrm>
          <a:prstGeom prst="line">
            <a:avLst/>
          </a:prstGeom>
          <a:ln w="28575" cap="flat" cmpd="sng">
            <a:solidFill>
              <a:srgbClr val="6699FF"/>
            </a:solidFill>
            <a:prstDash val="solid"/>
            <a:headEnd type="none" w="med" len="med"/>
            <a:tailEnd type="none" w="med" len="med"/>
          </a:ln>
        </p:spPr>
      </p:sp>
      <p:sp>
        <p:nvSpPr>
          <p:cNvPr id="52245" name="直接连接符 52244"/>
          <p:cNvSpPr/>
          <p:nvPr/>
        </p:nvSpPr>
        <p:spPr>
          <a:xfrm flipV="1">
            <a:off x="5121275" y="2078038"/>
            <a:ext cx="1335088" cy="1430337"/>
          </a:xfrm>
          <a:prstGeom prst="line">
            <a:avLst/>
          </a:prstGeom>
          <a:ln w="28575" cap="flat" cmpd="sng">
            <a:solidFill>
              <a:srgbClr val="6699FF"/>
            </a:solidFill>
            <a:prstDash val="solid"/>
            <a:headEnd type="none" w="med" len="med"/>
            <a:tailEnd type="none" w="med" len="med"/>
          </a:ln>
        </p:spPr>
      </p:sp>
      <p:sp>
        <p:nvSpPr>
          <p:cNvPr id="52246" name="文本框 52245"/>
          <p:cNvSpPr txBox="1"/>
          <p:nvPr/>
        </p:nvSpPr>
        <p:spPr>
          <a:xfrm>
            <a:off x="1912938" y="16764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52247" name="文本框 52246"/>
          <p:cNvSpPr txBox="1"/>
          <p:nvPr/>
        </p:nvSpPr>
        <p:spPr>
          <a:xfrm>
            <a:off x="2006600" y="2289175"/>
            <a:ext cx="296863"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52248" name="文本框 52247"/>
          <p:cNvSpPr txBox="1"/>
          <p:nvPr/>
        </p:nvSpPr>
        <p:spPr>
          <a:xfrm>
            <a:off x="1912938" y="31242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a:t>
            </a:r>
            <a:endParaRPr lang="en-US" altLang="zh-CN" sz="1600">
              <a:latin typeface="Times New Roman" panose="02020603050405020304" pitchFamily="18" charset="0"/>
            </a:endParaRPr>
          </a:p>
        </p:txBody>
      </p:sp>
      <p:sp>
        <p:nvSpPr>
          <p:cNvPr id="52249" name="文本框 52248"/>
          <p:cNvSpPr txBox="1"/>
          <p:nvPr/>
        </p:nvSpPr>
        <p:spPr>
          <a:xfrm>
            <a:off x="3429000" y="990600"/>
            <a:ext cx="296863"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52250" name="文本框 52249"/>
          <p:cNvSpPr txBox="1"/>
          <p:nvPr/>
        </p:nvSpPr>
        <p:spPr>
          <a:xfrm>
            <a:off x="3436938" y="1371600"/>
            <a:ext cx="296862"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14</a:t>
            </a:r>
            <a:endParaRPr lang="en-US" altLang="zh-CN" sz="1600">
              <a:latin typeface="Times New Roman" panose="02020603050405020304" pitchFamily="18" charset="0"/>
            </a:endParaRPr>
          </a:p>
        </p:txBody>
      </p:sp>
      <p:sp>
        <p:nvSpPr>
          <p:cNvPr id="52251" name="文本框 52250"/>
          <p:cNvSpPr txBox="1"/>
          <p:nvPr/>
        </p:nvSpPr>
        <p:spPr>
          <a:xfrm>
            <a:off x="2971800" y="1676400"/>
            <a:ext cx="296863"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52252" name="文本框 52251"/>
          <p:cNvSpPr txBox="1"/>
          <p:nvPr/>
        </p:nvSpPr>
        <p:spPr>
          <a:xfrm>
            <a:off x="3200400" y="1985963"/>
            <a:ext cx="296863"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52253" name="文本框 52252"/>
          <p:cNvSpPr txBox="1"/>
          <p:nvPr/>
        </p:nvSpPr>
        <p:spPr>
          <a:xfrm>
            <a:off x="3411538" y="22860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52254" name="文本框 52253"/>
          <p:cNvSpPr txBox="1"/>
          <p:nvPr/>
        </p:nvSpPr>
        <p:spPr>
          <a:xfrm>
            <a:off x="3208338" y="28241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4</a:t>
            </a:r>
            <a:endParaRPr lang="en-US" altLang="zh-CN" sz="1600">
              <a:latin typeface="Times New Roman" panose="02020603050405020304" pitchFamily="18" charset="0"/>
            </a:endParaRPr>
          </a:p>
        </p:txBody>
      </p:sp>
      <p:sp>
        <p:nvSpPr>
          <p:cNvPr id="52255" name="文本框 52254"/>
          <p:cNvSpPr txBox="1"/>
          <p:nvPr/>
        </p:nvSpPr>
        <p:spPr>
          <a:xfrm>
            <a:off x="3124200" y="3076575"/>
            <a:ext cx="296863" cy="300038"/>
          </a:xfrm>
          <a:prstGeom prst="rect">
            <a:avLst/>
          </a:prstGeom>
          <a:noFill/>
          <a:ln w="9525">
            <a:noFill/>
          </a:ln>
        </p:spPr>
        <p:txBody>
          <a:bodyPr lIns="0" tIns="0" rIns="0" bIns="0"/>
          <a:p>
            <a:pPr algn="just" eaLnBrk="0" hangingPunct="0"/>
            <a:r>
              <a:rPr lang="en-US" altLang="zh-CN" sz="1600">
                <a:latin typeface="Times New Roman" panose="02020603050405020304" pitchFamily="18" charset="0"/>
              </a:rPr>
              <a:t>13</a:t>
            </a:r>
            <a:endParaRPr lang="en-US" altLang="zh-CN" sz="1600">
              <a:latin typeface="Times New Roman" panose="02020603050405020304" pitchFamily="18" charset="0"/>
            </a:endParaRPr>
          </a:p>
        </p:txBody>
      </p:sp>
      <p:sp>
        <p:nvSpPr>
          <p:cNvPr id="52256" name="文本框 52255"/>
          <p:cNvSpPr txBox="1"/>
          <p:nvPr/>
        </p:nvSpPr>
        <p:spPr>
          <a:xfrm>
            <a:off x="3513138" y="38147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11</a:t>
            </a:r>
            <a:endParaRPr lang="en-US" altLang="zh-CN" sz="1600">
              <a:latin typeface="Times New Roman" panose="02020603050405020304" pitchFamily="18" charset="0"/>
            </a:endParaRPr>
          </a:p>
        </p:txBody>
      </p:sp>
      <p:sp>
        <p:nvSpPr>
          <p:cNvPr id="52257" name="文本框 52256"/>
          <p:cNvSpPr txBox="1"/>
          <p:nvPr/>
        </p:nvSpPr>
        <p:spPr>
          <a:xfrm>
            <a:off x="3513138" y="3429000"/>
            <a:ext cx="296862"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12</a:t>
            </a:r>
            <a:endParaRPr lang="en-US" altLang="zh-CN" sz="1600">
              <a:latin typeface="Times New Roman" panose="02020603050405020304" pitchFamily="18" charset="0"/>
            </a:endParaRPr>
          </a:p>
        </p:txBody>
      </p:sp>
      <p:sp>
        <p:nvSpPr>
          <p:cNvPr id="52258" name="文本框 52257"/>
          <p:cNvSpPr txBox="1"/>
          <p:nvPr/>
        </p:nvSpPr>
        <p:spPr>
          <a:xfrm>
            <a:off x="5638800" y="1223963"/>
            <a:ext cx="296863"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3</a:t>
            </a:r>
            <a:endParaRPr lang="en-US" altLang="zh-CN" sz="1600">
              <a:latin typeface="Times New Roman" panose="02020603050405020304" pitchFamily="18" charset="0"/>
            </a:endParaRPr>
          </a:p>
        </p:txBody>
      </p:sp>
      <p:sp>
        <p:nvSpPr>
          <p:cNvPr id="52259" name="文本框 52258"/>
          <p:cNvSpPr txBox="1"/>
          <p:nvPr/>
        </p:nvSpPr>
        <p:spPr>
          <a:xfrm>
            <a:off x="5418138" y="16049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9</a:t>
            </a:r>
            <a:endParaRPr lang="en-US" altLang="zh-CN" sz="1600">
              <a:latin typeface="Times New Roman" panose="02020603050405020304" pitchFamily="18" charset="0"/>
            </a:endParaRPr>
          </a:p>
        </p:txBody>
      </p:sp>
      <p:sp>
        <p:nvSpPr>
          <p:cNvPr id="52260" name="文本框 52259"/>
          <p:cNvSpPr txBox="1"/>
          <p:nvPr/>
        </p:nvSpPr>
        <p:spPr>
          <a:xfrm>
            <a:off x="5278438" y="19812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6</a:t>
            </a:r>
            <a:endParaRPr lang="en-US" altLang="zh-CN" sz="1600">
              <a:latin typeface="Times New Roman" panose="02020603050405020304" pitchFamily="18" charset="0"/>
            </a:endParaRPr>
          </a:p>
        </p:txBody>
      </p:sp>
      <p:sp>
        <p:nvSpPr>
          <p:cNvPr id="52261" name="文本框 52260"/>
          <p:cNvSpPr txBox="1"/>
          <p:nvPr/>
        </p:nvSpPr>
        <p:spPr>
          <a:xfrm>
            <a:off x="5278438" y="2749550"/>
            <a:ext cx="296862" cy="29845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52262" name="文本框 52261"/>
          <p:cNvSpPr txBox="1"/>
          <p:nvPr/>
        </p:nvSpPr>
        <p:spPr>
          <a:xfrm>
            <a:off x="5418138" y="3103563"/>
            <a:ext cx="296862" cy="300037"/>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8</a:t>
            </a:r>
            <a:endParaRPr lang="en-US" altLang="zh-CN" sz="1600">
              <a:latin typeface="Times New Roman" panose="02020603050405020304" pitchFamily="18" charset="0"/>
            </a:endParaRPr>
          </a:p>
        </p:txBody>
      </p:sp>
      <p:sp>
        <p:nvSpPr>
          <p:cNvPr id="52263" name="文本框 52262"/>
          <p:cNvSpPr txBox="1"/>
          <p:nvPr/>
        </p:nvSpPr>
        <p:spPr>
          <a:xfrm>
            <a:off x="5562600" y="3505200"/>
            <a:ext cx="296863" cy="298450"/>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10</a:t>
            </a:r>
            <a:endParaRPr lang="en-US" altLang="zh-CN" sz="1600">
              <a:latin typeface="Times New Roman" panose="02020603050405020304" pitchFamily="18" charset="0"/>
            </a:endParaRPr>
          </a:p>
        </p:txBody>
      </p:sp>
      <p:sp>
        <p:nvSpPr>
          <p:cNvPr id="52264" name="文本框 52263"/>
          <p:cNvSpPr txBox="1"/>
          <p:nvPr/>
        </p:nvSpPr>
        <p:spPr>
          <a:xfrm>
            <a:off x="7240588" y="1905000"/>
            <a:ext cx="296862" cy="300038"/>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5</a:t>
            </a:r>
            <a:endParaRPr lang="en-US" altLang="zh-CN" sz="1600">
              <a:latin typeface="Times New Roman" panose="02020603050405020304" pitchFamily="18" charset="0"/>
            </a:endParaRPr>
          </a:p>
        </p:txBody>
      </p:sp>
      <p:sp>
        <p:nvSpPr>
          <p:cNvPr id="52265" name="文本框 52264"/>
          <p:cNvSpPr txBox="1"/>
          <p:nvPr/>
        </p:nvSpPr>
        <p:spPr>
          <a:xfrm>
            <a:off x="7232650" y="2898775"/>
            <a:ext cx="296863" cy="301625"/>
          </a:xfrm>
          <a:prstGeom prst="rect">
            <a:avLst/>
          </a:prstGeom>
          <a:noFill/>
          <a:ln w="9525">
            <a:noFill/>
          </a:ln>
        </p:spPr>
        <p:txBody>
          <a:bodyPr lIns="0" tIns="0" rIns="0" bIns="0"/>
          <a:p>
            <a:pPr algn="ctr" eaLnBrk="0" hangingPunct="0"/>
            <a:r>
              <a:rPr lang="en-US" altLang="zh-CN" sz="1600">
                <a:latin typeface="Times New Roman" panose="02020603050405020304" pitchFamily="18" charset="0"/>
              </a:rPr>
              <a:t>2</a:t>
            </a:r>
            <a:endParaRPr lang="en-US" altLang="zh-CN" sz="1600">
              <a:latin typeface="Times New Roman" panose="02020603050405020304" pitchFamily="18" charset="0"/>
            </a:endParaRPr>
          </a:p>
        </p:txBody>
      </p:sp>
      <p:sp>
        <p:nvSpPr>
          <p:cNvPr id="52266" name="椭圆 52265"/>
          <p:cNvSpPr/>
          <p:nvPr/>
        </p:nvSpPr>
        <p:spPr>
          <a:xfrm>
            <a:off x="4624388" y="946150"/>
            <a:ext cx="549275" cy="557213"/>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C</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52267" name="椭圆 52266"/>
          <p:cNvSpPr/>
          <p:nvPr/>
        </p:nvSpPr>
        <p:spPr>
          <a:xfrm>
            <a:off x="4649788" y="3457575"/>
            <a:ext cx="549275" cy="555625"/>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C</a:t>
            </a:r>
            <a:r>
              <a:rPr lang="en-US" altLang="zh-CN" sz="2400" baseline="-25000">
                <a:solidFill>
                  <a:schemeClr val="bg1"/>
                </a:solidFill>
                <a:latin typeface="Times New Roman" panose="02020603050405020304" pitchFamily="18" charset="0"/>
              </a:rPr>
              <a:t>3</a:t>
            </a:r>
            <a:endParaRPr lang="en-US" altLang="zh-CN" sz="2400">
              <a:solidFill>
                <a:schemeClr val="bg1"/>
              </a:solidFill>
              <a:latin typeface="Times New Roman" panose="02020603050405020304" pitchFamily="18" charset="0"/>
            </a:endParaRPr>
          </a:p>
        </p:txBody>
      </p:sp>
      <p:sp>
        <p:nvSpPr>
          <p:cNvPr id="52268" name="椭圆 52267"/>
          <p:cNvSpPr/>
          <p:nvPr/>
        </p:nvSpPr>
        <p:spPr>
          <a:xfrm>
            <a:off x="6364288" y="1582738"/>
            <a:ext cx="549275" cy="555625"/>
          </a:xfrm>
          <a:prstGeom prst="ellipse">
            <a:avLst/>
          </a:prstGeom>
          <a:solidFill>
            <a:srgbClr val="CC9900"/>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D</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52269" name="椭圆 52268"/>
          <p:cNvSpPr/>
          <p:nvPr/>
        </p:nvSpPr>
        <p:spPr>
          <a:xfrm>
            <a:off x="1143000" y="2217738"/>
            <a:ext cx="549275" cy="557212"/>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800">
                <a:solidFill>
                  <a:schemeClr val="bg1"/>
                </a:solidFill>
                <a:latin typeface="Times New Roman" panose="02020603050405020304" pitchFamily="18" charset="0"/>
              </a:rPr>
              <a:t>A</a:t>
            </a:r>
            <a:endParaRPr lang="en-US" altLang="zh-CN" sz="2800">
              <a:solidFill>
                <a:schemeClr val="bg1"/>
              </a:solidFill>
              <a:latin typeface="Times New Roman" panose="02020603050405020304" pitchFamily="18" charset="0"/>
            </a:endParaRPr>
          </a:p>
        </p:txBody>
      </p:sp>
      <p:sp>
        <p:nvSpPr>
          <p:cNvPr id="52270" name="椭圆 52269"/>
          <p:cNvSpPr/>
          <p:nvPr/>
        </p:nvSpPr>
        <p:spPr>
          <a:xfrm>
            <a:off x="2681288" y="987425"/>
            <a:ext cx="549275" cy="555625"/>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B</a:t>
            </a:r>
            <a:r>
              <a:rPr lang="en-US" altLang="zh-CN" sz="2400" baseline="-25000">
                <a:solidFill>
                  <a:schemeClr val="bg1"/>
                </a:solidFill>
                <a:latin typeface="Times New Roman" panose="02020603050405020304" pitchFamily="18" charset="0"/>
              </a:rPr>
              <a:t>1</a:t>
            </a:r>
            <a:endParaRPr lang="en-US" altLang="zh-CN" sz="2400">
              <a:solidFill>
                <a:schemeClr val="bg1"/>
              </a:solidFill>
              <a:latin typeface="Times New Roman" panose="02020603050405020304" pitchFamily="18" charset="0"/>
            </a:endParaRPr>
          </a:p>
        </p:txBody>
      </p:sp>
      <p:sp>
        <p:nvSpPr>
          <p:cNvPr id="52271" name="椭圆 52270"/>
          <p:cNvSpPr/>
          <p:nvPr/>
        </p:nvSpPr>
        <p:spPr>
          <a:xfrm>
            <a:off x="2701925" y="3448050"/>
            <a:ext cx="549275" cy="557213"/>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B</a:t>
            </a:r>
            <a:r>
              <a:rPr lang="en-US" altLang="zh-CN" sz="2400" baseline="-25000">
                <a:solidFill>
                  <a:schemeClr val="bg1"/>
                </a:solidFill>
                <a:latin typeface="Times New Roman" panose="02020603050405020304" pitchFamily="18" charset="0"/>
              </a:rPr>
              <a:t>3</a:t>
            </a:r>
            <a:endParaRPr lang="en-US" altLang="zh-CN" sz="2400">
              <a:solidFill>
                <a:schemeClr val="bg1"/>
              </a:solidFill>
              <a:latin typeface="Times New Roman" panose="02020603050405020304" pitchFamily="18" charset="0"/>
            </a:endParaRPr>
          </a:p>
        </p:txBody>
      </p:sp>
      <p:sp>
        <p:nvSpPr>
          <p:cNvPr id="52272" name="椭圆 52271"/>
          <p:cNvSpPr/>
          <p:nvPr/>
        </p:nvSpPr>
        <p:spPr>
          <a:xfrm>
            <a:off x="2701925" y="2217738"/>
            <a:ext cx="549275" cy="557212"/>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B</a:t>
            </a:r>
            <a:r>
              <a:rPr lang="en-US" altLang="zh-CN" sz="2400" baseline="-25000">
                <a:solidFill>
                  <a:schemeClr val="bg1"/>
                </a:solidFill>
                <a:latin typeface="Times New Roman" panose="02020603050405020304" pitchFamily="18" charset="0"/>
              </a:rPr>
              <a:t>2</a:t>
            </a:r>
            <a:endParaRPr lang="en-US" altLang="zh-CN" sz="2400">
              <a:solidFill>
                <a:schemeClr val="bg1"/>
              </a:solidFill>
              <a:latin typeface="Times New Roman" panose="02020603050405020304" pitchFamily="18" charset="0"/>
            </a:endParaRPr>
          </a:p>
        </p:txBody>
      </p:sp>
      <p:sp>
        <p:nvSpPr>
          <p:cNvPr id="52273" name="椭圆 52272"/>
          <p:cNvSpPr/>
          <p:nvPr/>
        </p:nvSpPr>
        <p:spPr>
          <a:xfrm>
            <a:off x="6376988" y="2847975"/>
            <a:ext cx="549275" cy="555625"/>
          </a:xfrm>
          <a:prstGeom prst="ellipse">
            <a:avLst/>
          </a:prstGeom>
          <a:solidFill>
            <a:srgbClr val="CC9900"/>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D</a:t>
            </a:r>
            <a:r>
              <a:rPr lang="en-US" altLang="zh-CN" sz="2400" baseline="-25000">
                <a:solidFill>
                  <a:schemeClr val="bg1"/>
                </a:solidFill>
                <a:latin typeface="Times New Roman" panose="02020603050405020304" pitchFamily="18" charset="0"/>
              </a:rPr>
              <a:t>2</a:t>
            </a:r>
            <a:endParaRPr lang="en-US" altLang="zh-CN" sz="2400">
              <a:solidFill>
                <a:schemeClr val="bg1"/>
              </a:solidFill>
              <a:latin typeface="Times New Roman" panose="02020603050405020304" pitchFamily="18" charset="0"/>
            </a:endParaRPr>
          </a:p>
        </p:txBody>
      </p:sp>
      <p:sp>
        <p:nvSpPr>
          <p:cNvPr id="52274" name="椭圆 52273"/>
          <p:cNvSpPr/>
          <p:nvPr/>
        </p:nvSpPr>
        <p:spPr>
          <a:xfrm>
            <a:off x="7832725" y="2209800"/>
            <a:ext cx="549275" cy="555625"/>
          </a:xfrm>
          <a:prstGeom prst="ellipse">
            <a:avLst/>
          </a:prstGeom>
          <a:solidFill>
            <a:srgbClr val="CC9900"/>
          </a:solidFill>
          <a:ln w="28575" cap="flat" cmpd="sng">
            <a:solidFill>
              <a:schemeClr val="tx2"/>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E</a:t>
            </a:r>
            <a:endParaRPr lang="en-US" altLang="zh-CN" sz="2400">
              <a:solidFill>
                <a:schemeClr val="bg1"/>
              </a:solidFill>
              <a:latin typeface="Times New Roman" panose="02020603050405020304" pitchFamily="18" charset="0"/>
            </a:endParaRPr>
          </a:p>
        </p:txBody>
      </p:sp>
      <p:sp>
        <p:nvSpPr>
          <p:cNvPr id="52275" name="椭圆 52274"/>
          <p:cNvSpPr/>
          <p:nvPr/>
        </p:nvSpPr>
        <p:spPr>
          <a:xfrm>
            <a:off x="4624388" y="2185988"/>
            <a:ext cx="549275" cy="555625"/>
          </a:xfrm>
          <a:prstGeom prst="ellipse">
            <a:avLst/>
          </a:prstGeom>
          <a:solidFill>
            <a:schemeClr val="accent1"/>
          </a:solidFill>
          <a:ln w="28575" cap="flat" cmpd="sng">
            <a:solidFill>
              <a:schemeClr val="tx1"/>
            </a:solidFill>
            <a:prstDash val="solid"/>
            <a:headEnd type="none" w="med" len="med"/>
            <a:tailEnd type="none" w="med" len="med"/>
          </a:ln>
        </p:spPr>
        <p:txBody>
          <a:bodyPr lIns="0" tIns="0" rIns="0" bIns="0"/>
          <a:p>
            <a:pPr algn="ctr" eaLnBrk="0" hangingPunct="0"/>
            <a:r>
              <a:rPr lang="en-US" altLang="zh-CN" sz="2400">
                <a:solidFill>
                  <a:schemeClr val="bg1"/>
                </a:solidFill>
                <a:latin typeface="Times New Roman" panose="02020603050405020304" pitchFamily="18" charset="0"/>
              </a:rPr>
              <a:t>C</a:t>
            </a:r>
            <a:r>
              <a:rPr lang="en-US" altLang="zh-CN" sz="2400" baseline="-25000">
                <a:solidFill>
                  <a:schemeClr val="bg1"/>
                </a:solidFill>
                <a:latin typeface="Times New Roman" panose="02020603050405020304" pitchFamily="18" charset="0"/>
              </a:rPr>
              <a:t>2</a:t>
            </a:r>
            <a:endParaRPr lang="en-US" altLang="zh-CN" sz="2400">
              <a:solidFill>
                <a:schemeClr val="bg1"/>
              </a:solidFill>
              <a:latin typeface="Times New Roman" panose="02020603050405020304" pitchFamily="18" charset="0"/>
            </a:endParaRPr>
          </a:p>
        </p:txBody>
      </p:sp>
      <p:sp>
        <p:nvSpPr>
          <p:cNvPr id="52276" name="文本框 52275"/>
          <p:cNvSpPr txBox="1"/>
          <p:nvPr/>
        </p:nvSpPr>
        <p:spPr>
          <a:xfrm>
            <a:off x="6172200" y="3505200"/>
            <a:ext cx="10668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4</a:t>
            </a:r>
            <a:r>
              <a:rPr lang="en-US" altLang="zh-CN" sz="2000" b="1">
                <a:solidFill>
                  <a:schemeClr val="bg1"/>
                </a:solidFill>
                <a:latin typeface="Times New Roman" panose="02020603050405020304" pitchFamily="18" charset="0"/>
              </a:rPr>
              <a:t>(D</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)=2</a:t>
            </a:r>
            <a:endParaRPr lang="en-US" altLang="zh-CN" sz="2000" b="1">
              <a:solidFill>
                <a:schemeClr val="bg1"/>
              </a:solidFill>
              <a:latin typeface="Times New Roman" panose="02020603050405020304" pitchFamily="18" charset="0"/>
            </a:endParaRPr>
          </a:p>
        </p:txBody>
      </p:sp>
      <p:sp>
        <p:nvSpPr>
          <p:cNvPr id="52277" name="文本框 52276"/>
          <p:cNvSpPr txBox="1"/>
          <p:nvPr/>
        </p:nvSpPr>
        <p:spPr>
          <a:xfrm>
            <a:off x="7643813" y="1652588"/>
            <a:ext cx="9906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5</a:t>
            </a:r>
            <a:r>
              <a:rPr lang="en-US" altLang="zh-CN" sz="2000" b="1">
                <a:solidFill>
                  <a:schemeClr val="bg1"/>
                </a:solidFill>
                <a:latin typeface="Times New Roman" panose="02020603050405020304" pitchFamily="18" charset="0"/>
              </a:rPr>
              <a:t>(E)=0</a:t>
            </a:r>
            <a:endParaRPr lang="en-US" altLang="zh-CN" sz="2000" b="1">
              <a:solidFill>
                <a:schemeClr val="bg1"/>
              </a:solidFill>
              <a:latin typeface="Times New Roman" panose="02020603050405020304" pitchFamily="18" charset="0"/>
            </a:endParaRPr>
          </a:p>
        </p:txBody>
      </p:sp>
      <p:sp>
        <p:nvSpPr>
          <p:cNvPr id="52278" name="文本框 52277"/>
          <p:cNvSpPr txBox="1"/>
          <p:nvPr/>
        </p:nvSpPr>
        <p:spPr>
          <a:xfrm>
            <a:off x="4267200" y="4114800"/>
            <a:ext cx="12192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(C</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)=12</a:t>
            </a:r>
            <a:endParaRPr lang="en-US" altLang="zh-CN" sz="2000" b="1">
              <a:solidFill>
                <a:schemeClr val="bg1"/>
              </a:solidFill>
              <a:latin typeface="Times New Roman" panose="02020603050405020304" pitchFamily="18" charset="0"/>
            </a:endParaRPr>
          </a:p>
        </p:txBody>
      </p:sp>
      <p:sp>
        <p:nvSpPr>
          <p:cNvPr id="52279" name="文本框 52278"/>
          <p:cNvSpPr txBox="1"/>
          <p:nvPr/>
        </p:nvSpPr>
        <p:spPr>
          <a:xfrm>
            <a:off x="6172200" y="1066800"/>
            <a:ext cx="10668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4</a:t>
            </a:r>
            <a:r>
              <a:rPr lang="en-US" altLang="zh-CN" sz="2000" b="1">
                <a:solidFill>
                  <a:schemeClr val="bg1"/>
                </a:solidFill>
                <a:latin typeface="Times New Roman" panose="02020603050405020304" pitchFamily="18" charset="0"/>
              </a:rPr>
              <a:t>(D</a:t>
            </a:r>
            <a:r>
              <a:rPr lang="en-US" altLang="zh-CN" sz="2000" b="1" baseline="-25000">
                <a:solidFill>
                  <a:schemeClr val="bg1"/>
                </a:solidFill>
                <a:latin typeface="Times New Roman" panose="02020603050405020304" pitchFamily="18" charset="0"/>
              </a:rPr>
              <a:t>1</a:t>
            </a:r>
            <a:r>
              <a:rPr lang="en-US" altLang="zh-CN" sz="2000" b="1">
                <a:solidFill>
                  <a:schemeClr val="bg1"/>
                </a:solidFill>
                <a:latin typeface="Times New Roman" panose="02020603050405020304" pitchFamily="18" charset="0"/>
              </a:rPr>
              <a:t>)=5</a:t>
            </a:r>
            <a:endParaRPr lang="en-US" altLang="zh-CN" sz="2000" b="1">
              <a:solidFill>
                <a:schemeClr val="bg1"/>
              </a:solidFill>
              <a:latin typeface="Times New Roman" panose="02020603050405020304" pitchFamily="18" charset="0"/>
            </a:endParaRPr>
          </a:p>
        </p:txBody>
      </p:sp>
      <p:sp>
        <p:nvSpPr>
          <p:cNvPr id="52280" name="文本框 52279"/>
          <p:cNvSpPr txBox="1"/>
          <p:nvPr/>
        </p:nvSpPr>
        <p:spPr>
          <a:xfrm>
            <a:off x="2286000" y="4114800"/>
            <a:ext cx="12192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(B</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)=19</a:t>
            </a:r>
            <a:endParaRPr lang="en-US" altLang="zh-CN" sz="2000" b="1">
              <a:solidFill>
                <a:schemeClr val="bg1"/>
              </a:solidFill>
              <a:latin typeface="Times New Roman" panose="02020603050405020304" pitchFamily="18" charset="0"/>
            </a:endParaRPr>
          </a:p>
        </p:txBody>
      </p:sp>
      <p:sp>
        <p:nvSpPr>
          <p:cNvPr id="52281" name="文本框 52280"/>
          <p:cNvSpPr txBox="1"/>
          <p:nvPr/>
        </p:nvSpPr>
        <p:spPr>
          <a:xfrm>
            <a:off x="4267200" y="1676400"/>
            <a:ext cx="11430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(C</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)=7</a:t>
            </a:r>
            <a:endParaRPr lang="en-US" altLang="zh-CN" sz="2000" b="1">
              <a:solidFill>
                <a:schemeClr val="bg1"/>
              </a:solidFill>
              <a:latin typeface="Times New Roman" panose="02020603050405020304" pitchFamily="18" charset="0"/>
            </a:endParaRPr>
          </a:p>
        </p:txBody>
      </p:sp>
      <p:sp>
        <p:nvSpPr>
          <p:cNvPr id="52282" name="文本框 52281"/>
          <p:cNvSpPr txBox="1"/>
          <p:nvPr/>
        </p:nvSpPr>
        <p:spPr>
          <a:xfrm>
            <a:off x="4267200" y="457200"/>
            <a:ext cx="11430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3</a:t>
            </a:r>
            <a:r>
              <a:rPr lang="en-US" altLang="zh-CN" sz="2000" b="1">
                <a:solidFill>
                  <a:schemeClr val="bg1"/>
                </a:solidFill>
                <a:latin typeface="Times New Roman" panose="02020603050405020304" pitchFamily="18" charset="0"/>
              </a:rPr>
              <a:t>(C</a:t>
            </a:r>
            <a:r>
              <a:rPr lang="en-US" altLang="zh-CN" sz="2000" b="1" baseline="-25000">
                <a:solidFill>
                  <a:schemeClr val="bg1"/>
                </a:solidFill>
                <a:latin typeface="Times New Roman" panose="02020603050405020304" pitchFamily="18" charset="0"/>
              </a:rPr>
              <a:t>1</a:t>
            </a:r>
            <a:r>
              <a:rPr lang="en-US" altLang="zh-CN" sz="2000" b="1">
                <a:solidFill>
                  <a:schemeClr val="bg1"/>
                </a:solidFill>
                <a:latin typeface="Times New Roman" panose="02020603050405020304" pitchFamily="18" charset="0"/>
              </a:rPr>
              <a:t>)=8</a:t>
            </a:r>
            <a:endParaRPr lang="en-US" altLang="zh-CN" sz="2000" b="1">
              <a:solidFill>
                <a:schemeClr val="bg1"/>
              </a:solidFill>
              <a:latin typeface="Times New Roman" panose="02020603050405020304" pitchFamily="18" charset="0"/>
            </a:endParaRPr>
          </a:p>
        </p:txBody>
      </p:sp>
      <p:sp>
        <p:nvSpPr>
          <p:cNvPr id="52283" name="文本框 52282"/>
          <p:cNvSpPr txBox="1"/>
          <p:nvPr/>
        </p:nvSpPr>
        <p:spPr>
          <a:xfrm>
            <a:off x="696913" y="1651000"/>
            <a:ext cx="11430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1</a:t>
            </a:r>
            <a:r>
              <a:rPr lang="en-US" altLang="zh-CN" sz="2000" b="1">
                <a:solidFill>
                  <a:schemeClr val="bg1"/>
                </a:solidFill>
                <a:latin typeface="Times New Roman" panose="02020603050405020304" pitchFamily="18" charset="0"/>
              </a:rPr>
              <a:t>(A)=19</a:t>
            </a:r>
            <a:endParaRPr lang="en-US" altLang="zh-CN" sz="2000" b="1">
              <a:solidFill>
                <a:schemeClr val="bg1"/>
              </a:solidFill>
              <a:latin typeface="Times New Roman" panose="02020603050405020304" pitchFamily="18" charset="0"/>
            </a:endParaRPr>
          </a:p>
        </p:txBody>
      </p:sp>
      <p:sp>
        <p:nvSpPr>
          <p:cNvPr id="52284" name="文本框 52283"/>
          <p:cNvSpPr txBox="1"/>
          <p:nvPr/>
        </p:nvSpPr>
        <p:spPr>
          <a:xfrm>
            <a:off x="2286000" y="1651000"/>
            <a:ext cx="12192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(B</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)=14</a:t>
            </a:r>
            <a:endParaRPr lang="en-US" altLang="zh-CN" sz="2000" b="1">
              <a:solidFill>
                <a:schemeClr val="bg1"/>
              </a:solidFill>
              <a:latin typeface="Times New Roman" panose="02020603050405020304" pitchFamily="18" charset="0"/>
            </a:endParaRPr>
          </a:p>
        </p:txBody>
      </p:sp>
      <p:sp>
        <p:nvSpPr>
          <p:cNvPr id="52285" name="文本框 52284"/>
          <p:cNvSpPr txBox="1"/>
          <p:nvPr/>
        </p:nvSpPr>
        <p:spPr>
          <a:xfrm>
            <a:off x="2286000" y="457200"/>
            <a:ext cx="1219200" cy="406400"/>
          </a:xfrm>
          <a:prstGeom prst="rect">
            <a:avLst/>
          </a:prstGeom>
          <a:solidFill>
            <a:srgbClr val="6699FF"/>
          </a:solidFill>
          <a:ln w="9525" cap="flat" cmpd="sng">
            <a:solidFill>
              <a:schemeClr val="tx1"/>
            </a:solidFill>
            <a:prstDash val="solid"/>
            <a:miter/>
            <a:headEnd type="none" w="med" len="med"/>
            <a:tailEnd type="none" w="med" len="med"/>
          </a:ln>
        </p:spPr>
        <p:txBody>
          <a:bodyPr>
            <a:spAutoFit/>
          </a:bodyPr>
          <a:p>
            <a:pPr>
              <a:spcBef>
                <a:spcPct val="50000"/>
              </a:spcBef>
            </a:pPr>
            <a:r>
              <a:rPr lang="en-US" altLang="zh-CN" sz="2000" b="1">
                <a:solidFill>
                  <a:schemeClr val="bg1"/>
                </a:solidFill>
                <a:latin typeface="Times New Roman" panose="02020603050405020304" pitchFamily="18" charset="0"/>
              </a:rPr>
              <a:t>f</a:t>
            </a:r>
            <a:r>
              <a:rPr lang="en-US" altLang="zh-CN" sz="2000" b="1" baseline="-25000">
                <a:solidFill>
                  <a:schemeClr val="bg1"/>
                </a:solidFill>
                <a:latin typeface="Times New Roman" panose="02020603050405020304" pitchFamily="18" charset="0"/>
              </a:rPr>
              <a:t>2</a:t>
            </a:r>
            <a:r>
              <a:rPr lang="en-US" altLang="zh-CN" sz="2000" b="1">
                <a:solidFill>
                  <a:schemeClr val="bg1"/>
                </a:solidFill>
                <a:latin typeface="Times New Roman" panose="02020603050405020304" pitchFamily="18" charset="0"/>
              </a:rPr>
              <a:t>(B</a:t>
            </a:r>
            <a:r>
              <a:rPr lang="en-US" altLang="zh-CN" sz="2000" b="1" baseline="-25000">
                <a:solidFill>
                  <a:schemeClr val="bg1"/>
                </a:solidFill>
                <a:latin typeface="Times New Roman" panose="02020603050405020304" pitchFamily="18" charset="0"/>
              </a:rPr>
              <a:t>1</a:t>
            </a:r>
            <a:r>
              <a:rPr lang="en-US" altLang="zh-CN" sz="2000" b="1">
                <a:solidFill>
                  <a:schemeClr val="bg1"/>
                </a:solidFill>
                <a:latin typeface="Times New Roman" panose="02020603050405020304" pitchFamily="18" charset="0"/>
              </a:rPr>
              <a:t>)=21</a:t>
            </a:r>
            <a:endParaRPr lang="en-US" altLang="zh-CN" sz="2000" b="1">
              <a:solidFill>
                <a:schemeClr val="bg1"/>
              </a:solidFill>
              <a:latin typeface="Times New Roman" panose="02020603050405020304" pitchFamily="18" charset="0"/>
            </a:endParaRPr>
          </a:p>
        </p:txBody>
      </p:sp>
      <p:sp>
        <p:nvSpPr>
          <p:cNvPr id="52286" name="文本框 52285"/>
          <p:cNvSpPr txBox="1"/>
          <p:nvPr/>
        </p:nvSpPr>
        <p:spPr>
          <a:xfrm>
            <a:off x="609600" y="4953000"/>
            <a:ext cx="8534400" cy="396875"/>
          </a:xfrm>
          <a:prstGeom prst="rect">
            <a:avLst/>
          </a:prstGeom>
          <a:noFill/>
          <a:ln w="9525">
            <a:noFill/>
          </a:ln>
        </p:spPr>
        <p:txBody>
          <a:bodyPr>
            <a:spAutoFit/>
          </a:bodyPr>
          <a:p>
            <a:pPr>
              <a:spcBef>
                <a:spcPct val="50000"/>
              </a:spcBef>
            </a:pPr>
            <a:r>
              <a:rPr lang="zh-CN" altLang="en-US" sz="2000" u="sng" dirty="0">
                <a:solidFill>
                  <a:schemeClr val="tx2"/>
                </a:solidFill>
                <a:latin typeface="Times New Roman" panose="02020603050405020304" pitchFamily="18" charset="0"/>
              </a:rPr>
              <a:t>状态   最优决策   状态   最优决策   状态   最优决策   状态   最优决策   状态</a:t>
            </a:r>
            <a:endParaRPr lang="zh-CN" altLang="en-US" sz="2000" u="sng" dirty="0">
              <a:solidFill>
                <a:schemeClr val="tx2"/>
              </a:solidFill>
              <a:latin typeface="Times New Roman" panose="02020603050405020304" pitchFamily="18" charset="0"/>
            </a:endParaRPr>
          </a:p>
        </p:txBody>
      </p:sp>
      <p:sp>
        <p:nvSpPr>
          <p:cNvPr id="52287" name="文本框 52286"/>
          <p:cNvSpPr txBox="1"/>
          <p:nvPr/>
        </p:nvSpPr>
        <p:spPr>
          <a:xfrm>
            <a:off x="762000" y="5410200"/>
            <a:ext cx="8382000" cy="854075"/>
          </a:xfrm>
          <a:prstGeom prst="rect">
            <a:avLst/>
          </a:prstGeom>
          <a:noFill/>
          <a:ln w="9525">
            <a:noFill/>
          </a:ln>
        </p:spPr>
        <p:txBody>
          <a:bodyPr>
            <a:spAutoFit/>
          </a:bodyPr>
          <a:p>
            <a:pPr>
              <a:spcBef>
                <a:spcPct val="50000"/>
              </a:spcBef>
            </a:pPr>
            <a:r>
              <a:rPr lang="en-US" altLang="zh-CN" sz="2000">
                <a:solidFill>
                  <a:schemeClr val="tx2"/>
                </a:solidFill>
                <a:latin typeface="Times New Roman" panose="02020603050405020304" pitchFamily="18" charset="0"/>
              </a:rPr>
              <a:t>A    </a:t>
            </a:r>
            <a:r>
              <a:rPr lang="zh-CN" altLang="en-US" sz="2000">
                <a:solidFill>
                  <a:schemeClr val="tx2"/>
                </a:solidFill>
                <a:latin typeface="Times New Roman" panose="02020603050405020304" pitchFamily="18" charset="0"/>
              </a:rPr>
              <a:t>（ </a:t>
            </a:r>
            <a:r>
              <a:rPr lang="en-US" altLang="zh-CN" sz="2000">
                <a:solidFill>
                  <a:schemeClr val="tx2"/>
                </a:solidFill>
                <a:latin typeface="Times New Roman" panose="02020603050405020304" pitchFamily="18" charset="0"/>
              </a:rPr>
              <a:t>A</a:t>
            </a:r>
            <a:r>
              <a:rPr lang="zh-CN" altLang="en-US" sz="2000">
                <a:solidFill>
                  <a:schemeClr val="tx2"/>
                </a:solidFill>
                <a:latin typeface="Times New Roman" panose="02020603050405020304" pitchFamily="18" charset="0"/>
              </a:rPr>
              <a:t>，</a:t>
            </a:r>
            <a:r>
              <a:rPr lang="en-US" altLang="zh-CN" sz="2000">
                <a:solidFill>
                  <a:schemeClr val="tx2"/>
                </a:solidFill>
                <a:latin typeface="Times New Roman" panose="02020603050405020304" pitchFamily="18" charset="0"/>
              </a:rPr>
              <a:t>B</a:t>
            </a:r>
            <a:r>
              <a:rPr lang="en-US" altLang="zh-CN" sz="2000" baseline="-25000">
                <a:solidFill>
                  <a:schemeClr val="tx2"/>
                </a:solidFill>
                <a:latin typeface="Times New Roman" panose="02020603050405020304" pitchFamily="18" charset="0"/>
              </a:rPr>
              <a:t>2</a:t>
            </a:r>
            <a:r>
              <a:rPr lang="zh-CN" altLang="en-US" sz="2000">
                <a:solidFill>
                  <a:schemeClr val="tx2"/>
                </a:solidFill>
                <a:latin typeface="Times New Roman" panose="02020603050405020304" pitchFamily="18" charset="0"/>
              </a:rPr>
              <a:t>）    </a:t>
            </a:r>
            <a:r>
              <a:rPr lang="en-US" altLang="zh-CN" sz="2000">
                <a:solidFill>
                  <a:schemeClr val="tx2"/>
                </a:solidFill>
                <a:latin typeface="Times New Roman" panose="02020603050405020304" pitchFamily="18" charset="0"/>
              </a:rPr>
              <a:t>B</a:t>
            </a:r>
            <a:r>
              <a:rPr lang="en-US" altLang="zh-CN" sz="2000" baseline="-25000">
                <a:solidFill>
                  <a:schemeClr val="tx2"/>
                </a:solidFill>
                <a:latin typeface="Times New Roman" panose="02020603050405020304" pitchFamily="18" charset="0"/>
              </a:rPr>
              <a:t>2    </a:t>
            </a:r>
            <a:r>
              <a:rPr lang="zh-CN" altLang="en-US" sz="2000">
                <a:solidFill>
                  <a:schemeClr val="tx2"/>
                </a:solidFill>
                <a:latin typeface="Times New Roman" panose="02020603050405020304" pitchFamily="18" charset="0"/>
              </a:rPr>
              <a:t>（</a:t>
            </a:r>
            <a:r>
              <a:rPr lang="en-US" altLang="zh-CN" sz="2000">
                <a:solidFill>
                  <a:schemeClr val="tx2"/>
                </a:solidFill>
                <a:latin typeface="Times New Roman" panose="02020603050405020304" pitchFamily="18" charset="0"/>
              </a:rPr>
              <a:t>B</a:t>
            </a:r>
            <a:r>
              <a:rPr lang="en-US" altLang="zh-CN" sz="2000" baseline="-25000">
                <a:solidFill>
                  <a:schemeClr val="tx2"/>
                </a:solidFill>
                <a:latin typeface="Times New Roman" panose="02020603050405020304" pitchFamily="18" charset="0"/>
              </a:rPr>
              <a:t>2</a:t>
            </a:r>
            <a:r>
              <a:rPr lang="zh-CN" altLang="en-US" sz="2000">
                <a:solidFill>
                  <a:schemeClr val="tx2"/>
                </a:solidFill>
                <a:latin typeface="Times New Roman" panose="02020603050405020304" pitchFamily="18" charset="0"/>
              </a:rPr>
              <a:t>，</a:t>
            </a:r>
            <a:r>
              <a:rPr lang="en-US" altLang="zh-CN" sz="2000">
                <a:solidFill>
                  <a:schemeClr val="tx2"/>
                </a:solidFill>
                <a:latin typeface="Times New Roman" panose="02020603050405020304" pitchFamily="18" charset="0"/>
              </a:rPr>
              <a:t>C</a:t>
            </a:r>
            <a:r>
              <a:rPr lang="en-US" altLang="zh-CN" sz="2000" baseline="-25000">
                <a:solidFill>
                  <a:schemeClr val="tx2"/>
                </a:solidFill>
                <a:latin typeface="Times New Roman" panose="02020603050405020304" pitchFamily="18" charset="0"/>
              </a:rPr>
              <a:t>1</a:t>
            </a:r>
            <a:r>
              <a:rPr lang="zh-CN" altLang="en-US" sz="2000">
                <a:solidFill>
                  <a:schemeClr val="tx2"/>
                </a:solidFill>
                <a:latin typeface="Times New Roman" panose="02020603050405020304" pitchFamily="18" charset="0"/>
              </a:rPr>
              <a:t>）    </a:t>
            </a:r>
            <a:r>
              <a:rPr lang="en-US" altLang="zh-CN" sz="2000">
                <a:solidFill>
                  <a:schemeClr val="tx2"/>
                </a:solidFill>
                <a:latin typeface="Times New Roman" panose="02020603050405020304" pitchFamily="18" charset="0"/>
              </a:rPr>
              <a:t>C</a:t>
            </a:r>
            <a:r>
              <a:rPr lang="en-US" altLang="zh-CN" sz="2000" baseline="-25000">
                <a:solidFill>
                  <a:schemeClr val="tx2"/>
                </a:solidFill>
                <a:latin typeface="Times New Roman" panose="02020603050405020304" pitchFamily="18" charset="0"/>
              </a:rPr>
              <a:t>1</a:t>
            </a:r>
            <a:r>
              <a:rPr lang="en-US" altLang="zh-CN" sz="2000">
                <a:solidFill>
                  <a:schemeClr val="tx2"/>
                </a:solidFill>
                <a:latin typeface="Times New Roman" panose="02020603050405020304" pitchFamily="18" charset="0"/>
              </a:rPr>
              <a:t>  </a:t>
            </a:r>
            <a:r>
              <a:rPr lang="zh-CN" altLang="en-US" sz="2000">
                <a:solidFill>
                  <a:schemeClr val="tx2"/>
                </a:solidFill>
                <a:latin typeface="Times New Roman" panose="02020603050405020304" pitchFamily="18" charset="0"/>
              </a:rPr>
              <a:t>（</a:t>
            </a:r>
            <a:r>
              <a:rPr lang="en-US" altLang="zh-CN" sz="2000">
                <a:solidFill>
                  <a:schemeClr val="tx2"/>
                </a:solidFill>
                <a:latin typeface="Times New Roman" panose="02020603050405020304" pitchFamily="18" charset="0"/>
              </a:rPr>
              <a:t>C</a:t>
            </a:r>
            <a:r>
              <a:rPr lang="en-US" altLang="zh-CN" sz="2000" baseline="-25000">
                <a:solidFill>
                  <a:schemeClr val="tx2"/>
                </a:solidFill>
                <a:latin typeface="Times New Roman" panose="02020603050405020304" pitchFamily="18" charset="0"/>
              </a:rPr>
              <a:t>1</a:t>
            </a:r>
            <a:r>
              <a:rPr lang="zh-CN" altLang="en-US" sz="2000">
                <a:solidFill>
                  <a:schemeClr val="tx2"/>
                </a:solidFill>
                <a:latin typeface="Times New Roman" panose="02020603050405020304" pitchFamily="18" charset="0"/>
              </a:rPr>
              <a:t>，</a:t>
            </a:r>
            <a:r>
              <a:rPr lang="en-US" altLang="zh-CN" sz="2000">
                <a:solidFill>
                  <a:schemeClr val="tx2"/>
                </a:solidFill>
                <a:latin typeface="Times New Roman" panose="02020603050405020304" pitchFamily="18" charset="0"/>
              </a:rPr>
              <a:t>D</a:t>
            </a:r>
            <a:r>
              <a:rPr lang="en-US" altLang="zh-CN" sz="2000" baseline="-25000">
                <a:solidFill>
                  <a:schemeClr val="tx2"/>
                </a:solidFill>
                <a:latin typeface="Times New Roman" panose="02020603050405020304" pitchFamily="18" charset="0"/>
              </a:rPr>
              <a:t>1</a:t>
            </a:r>
            <a:r>
              <a:rPr lang="zh-CN" altLang="en-US" sz="2000">
                <a:solidFill>
                  <a:schemeClr val="tx2"/>
                </a:solidFill>
                <a:latin typeface="Times New Roman" panose="02020603050405020304" pitchFamily="18" charset="0"/>
              </a:rPr>
              <a:t>）   </a:t>
            </a:r>
            <a:r>
              <a:rPr lang="en-US" altLang="zh-CN" sz="2000">
                <a:solidFill>
                  <a:schemeClr val="tx2"/>
                </a:solidFill>
                <a:latin typeface="Times New Roman" panose="02020603050405020304" pitchFamily="18" charset="0"/>
              </a:rPr>
              <a:t>D</a:t>
            </a:r>
            <a:r>
              <a:rPr lang="en-US" altLang="zh-CN" sz="2000" baseline="-25000">
                <a:solidFill>
                  <a:schemeClr val="tx2"/>
                </a:solidFill>
                <a:latin typeface="Times New Roman" panose="02020603050405020304" pitchFamily="18" charset="0"/>
              </a:rPr>
              <a:t>1</a:t>
            </a:r>
            <a:r>
              <a:rPr lang="en-US" altLang="zh-CN" sz="2000">
                <a:solidFill>
                  <a:schemeClr val="tx2"/>
                </a:solidFill>
                <a:latin typeface="Times New Roman" panose="02020603050405020304" pitchFamily="18" charset="0"/>
              </a:rPr>
              <a:t>  </a:t>
            </a:r>
            <a:r>
              <a:rPr lang="zh-CN" altLang="en-US" sz="2000">
                <a:solidFill>
                  <a:schemeClr val="tx2"/>
                </a:solidFill>
                <a:latin typeface="Times New Roman" panose="02020603050405020304" pitchFamily="18" charset="0"/>
              </a:rPr>
              <a:t>（</a:t>
            </a:r>
            <a:r>
              <a:rPr lang="en-US" altLang="zh-CN" sz="2000">
                <a:solidFill>
                  <a:schemeClr val="tx2"/>
                </a:solidFill>
                <a:latin typeface="Times New Roman" panose="02020603050405020304" pitchFamily="18" charset="0"/>
              </a:rPr>
              <a:t>D</a:t>
            </a:r>
            <a:r>
              <a:rPr lang="en-US" altLang="zh-CN" sz="2000" baseline="-25000">
                <a:solidFill>
                  <a:schemeClr val="tx2"/>
                </a:solidFill>
                <a:latin typeface="Times New Roman" panose="02020603050405020304" pitchFamily="18" charset="0"/>
              </a:rPr>
              <a:t>1</a:t>
            </a:r>
            <a:r>
              <a:rPr lang="zh-CN" altLang="en-US" sz="2000">
                <a:solidFill>
                  <a:schemeClr val="tx2"/>
                </a:solidFill>
                <a:latin typeface="Times New Roman" panose="02020603050405020304" pitchFamily="18" charset="0"/>
              </a:rPr>
              <a:t>，</a:t>
            </a:r>
            <a:r>
              <a:rPr lang="en-US" altLang="zh-CN" sz="2000">
                <a:solidFill>
                  <a:schemeClr val="tx2"/>
                </a:solidFill>
                <a:latin typeface="Times New Roman" panose="02020603050405020304" pitchFamily="18" charset="0"/>
              </a:rPr>
              <a:t>E</a:t>
            </a:r>
            <a:r>
              <a:rPr lang="zh-CN" altLang="en-US" sz="2000">
                <a:solidFill>
                  <a:schemeClr val="tx2"/>
                </a:solidFill>
                <a:latin typeface="Times New Roman" panose="02020603050405020304" pitchFamily="18" charset="0"/>
              </a:rPr>
              <a:t>）     </a:t>
            </a:r>
            <a:r>
              <a:rPr lang="en-US" altLang="zh-CN" sz="2000">
                <a:solidFill>
                  <a:schemeClr val="tx2"/>
                </a:solidFill>
                <a:latin typeface="Times New Roman" panose="02020603050405020304" pitchFamily="18" charset="0"/>
              </a:rPr>
              <a:t>E</a:t>
            </a:r>
            <a:endParaRPr lang="en-US" altLang="zh-CN" sz="2000">
              <a:solidFill>
                <a:schemeClr val="tx2"/>
              </a:solidFill>
              <a:latin typeface="Times New Roman" panose="02020603050405020304" pitchFamily="18" charset="0"/>
            </a:endParaRPr>
          </a:p>
          <a:p>
            <a:pPr>
              <a:spcBef>
                <a:spcPct val="50000"/>
              </a:spcBef>
            </a:pPr>
            <a:r>
              <a:rPr lang="zh-CN" altLang="en-US" sz="2000" dirty="0">
                <a:solidFill>
                  <a:schemeClr val="tx2"/>
                </a:solidFill>
                <a:latin typeface="Times New Roman" panose="02020603050405020304" pitchFamily="18" charset="0"/>
              </a:rPr>
              <a:t>从</a:t>
            </a:r>
            <a:r>
              <a:rPr lang="en-US" altLang="en-US" sz="2000">
                <a:solidFill>
                  <a:schemeClr val="tx2"/>
                </a:solidFill>
                <a:latin typeface="Times New Roman" panose="02020603050405020304" pitchFamily="18" charset="0"/>
              </a:rPr>
              <a:t>A</a:t>
            </a:r>
            <a:r>
              <a:rPr lang="zh-CN" altLang="en-US" sz="2000" dirty="0">
                <a:solidFill>
                  <a:schemeClr val="tx2"/>
                </a:solidFill>
                <a:latin typeface="Times New Roman" panose="02020603050405020304" pitchFamily="18" charset="0"/>
              </a:rPr>
              <a:t>到</a:t>
            </a:r>
            <a:r>
              <a:rPr lang="en-US" altLang="zh-CN" sz="2000" dirty="0">
                <a:solidFill>
                  <a:schemeClr val="tx2"/>
                </a:solidFill>
                <a:latin typeface="Times New Roman" panose="02020603050405020304" pitchFamily="18" charset="0"/>
              </a:rPr>
              <a:t>E</a:t>
            </a:r>
            <a:r>
              <a:rPr lang="zh-CN" altLang="en-US" sz="2000" dirty="0">
                <a:solidFill>
                  <a:schemeClr val="tx2"/>
                </a:solidFill>
                <a:latin typeface="Times New Roman" panose="02020603050405020304" pitchFamily="18" charset="0"/>
              </a:rPr>
              <a:t>的最短路径为</a:t>
            </a:r>
            <a:r>
              <a:rPr lang="en-US" altLang="zh-CN" sz="2000" dirty="0">
                <a:solidFill>
                  <a:schemeClr val="tx2"/>
                </a:solidFill>
                <a:latin typeface="Times New Roman" panose="02020603050405020304" pitchFamily="18" charset="0"/>
              </a:rPr>
              <a:t>19</a:t>
            </a:r>
            <a:r>
              <a:rPr lang="zh-CN" altLang="en-US" sz="2000" dirty="0">
                <a:solidFill>
                  <a:schemeClr val="tx2"/>
                </a:solidFill>
                <a:latin typeface="Times New Roman" panose="02020603050405020304" pitchFamily="18" charset="0"/>
              </a:rPr>
              <a:t>，路线为</a:t>
            </a:r>
            <a:r>
              <a:rPr lang="en-US" altLang="zh-CN" sz="2000">
                <a:solidFill>
                  <a:schemeClr val="tx2"/>
                </a:solidFill>
                <a:latin typeface="Times New Roman" panose="02020603050405020304" pitchFamily="18" charset="0"/>
              </a:rPr>
              <a:t>A→B </a:t>
            </a:r>
            <a:r>
              <a:rPr lang="en-US" altLang="zh-CN" sz="2000" baseline="-25000">
                <a:solidFill>
                  <a:schemeClr val="tx2"/>
                </a:solidFill>
                <a:latin typeface="Times New Roman" panose="02020603050405020304" pitchFamily="18" charset="0"/>
              </a:rPr>
              <a:t>2</a:t>
            </a:r>
            <a:r>
              <a:rPr lang="en-US" altLang="zh-CN" sz="2000">
                <a:solidFill>
                  <a:schemeClr val="tx2"/>
                </a:solidFill>
                <a:latin typeface="Times New Roman" panose="02020603050405020304" pitchFamily="18" charset="0"/>
              </a:rPr>
              <a:t>→C</a:t>
            </a:r>
            <a:r>
              <a:rPr lang="en-US" altLang="zh-CN" sz="2000" baseline="-25000">
                <a:solidFill>
                  <a:schemeClr val="tx2"/>
                </a:solidFill>
                <a:latin typeface="Times New Roman" panose="02020603050405020304" pitchFamily="18" charset="0"/>
              </a:rPr>
              <a:t>1</a:t>
            </a:r>
            <a:r>
              <a:rPr lang="en-US" altLang="zh-CN" sz="2000">
                <a:solidFill>
                  <a:schemeClr val="tx2"/>
                </a:solidFill>
                <a:latin typeface="Times New Roman" panose="02020603050405020304" pitchFamily="18" charset="0"/>
              </a:rPr>
              <a:t> →D</a:t>
            </a:r>
            <a:r>
              <a:rPr lang="en-US" altLang="zh-CN" sz="2000" baseline="-25000">
                <a:solidFill>
                  <a:schemeClr val="tx2"/>
                </a:solidFill>
                <a:latin typeface="Times New Roman" panose="02020603050405020304" pitchFamily="18" charset="0"/>
              </a:rPr>
              <a:t>1</a:t>
            </a:r>
            <a:r>
              <a:rPr lang="en-US" altLang="zh-CN" sz="2000">
                <a:solidFill>
                  <a:schemeClr val="tx2"/>
                </a:solidFill>
                <a:latin typeface="Times New Roman" panose="02020603050405020304" pitchFamily="18" charset="0"/>
              </a:rPr>
              <a:t> →E </a:t>
            </a:r>
            <a:endParaRPr lang="en-US" altLang="zh-CN" sz="2000">
              <a:solidFill>
                <a:schemeClr val="tx2"/>
              </a:solidFill>
              <a:latin typeface="Times New Roman" panose="02020603050405020304" pitchFamily="18" charset="0"/>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131060" y="2455545"/>
            <a:ext cx="5059680" cy="829945"/>
          </a:xfrm>
          <a:prstGeom prst="rect">
            <a:avLst/>
          </a:prstGeom>
          <a:noFill/>
        </p:spPr>
        <p:txBody>
          <a:bodyPr wrap="none" rtlCol="0" anchor="t">
            <a:spAutoFit/>
          </a:bodyPr>
          <a:p>
            <a:r>
              <a:rPr lang="zh-CN" altLang="en-US" sz="4800" dirty="0">
                <a:solidFill>
                  <a:srgbClr val="008080"/>
                </a:solidFill>
                <a:ea typeface="楷体_GB2312" pitchFamily="49" charset="-122"/>
                <a:sym typeface="+mn-ea"/>
              </a:rPr>
              <a:t>动态规划应用举例</a:t>
            </a:r>
            <a:endParaRPr lang="zh-CN" altLang="en-US" sz="4800" dirty="0">
              <a:solidFill>
                <a:srgbClr val="008080"/>
              </a:solidFill>
              <a:ea typeface="楷体_GB2312" pitchFamily="49" charset="-122"/>
              <a:sym typeface="+mn-e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1" name="Rectangle 3"/>
          <p:cNvSpPr>
            <a:spLocks noGrp="1"/>
          </p:cNvSpPr>
          <p:nvPr/>
        </p:nvSpPr>
        <p:spPr>
          <a:xfrm>
            <a:off x="533400" y="1811020"/>
            <a:ext cx="8422005" cy="4569460"/>
          </a:xfrm>
          <a:prstGeom prst="rect">
            <a:avLst/>
          </a:prstGeom>
          <a:noFill/>
          <a:ln w="9525">
            <a:noFill/>
          </a:ln>
        </p:spPr>
        <p:txBody>
          <a:bodyPr vert="horz" wrap="square" lIns="91440" tIns="45720" rIns="91440" bIns="45720" anchor="t"/>
          <a:lstStyle>
            <a:lvl1pPr marL="342900" indent="-342900" algn="l" rtl="0" fontAlgn="base">
              <a:lnSpc>
                <a:spcPct val="110000"/>
              </a:lnSpc>
              <a:spcBef>
                <a:spcPct val="0"/>
              </a:spcBef>
              <a:spcAft>
                <a:spcPct val="0"/>
              </a:spcAft>
              <a:buClr>
                <a:schemeClr val="tx1"/>
              </a:buClr>
              <a:buSzPct val="60000"/>
              <a:buFont typeface="Wingdings" panose="05000000000000000000" pitchFamily="2" charset="2"/>
              <a:buChar char="n"/>
              <a:defRPr kumimoji="1" sz="3600" b="1">
                <a:solidFill>
                  <a:schemeClr val="tx1"/>
                </a:solidFill>
                <a:latin typeface="+mn-lt"/>
                <a:ea typeface="+mn-ea"/>
                <a:cs typeface="+mn-cs"/>
              </a:defRPr>
            </a:lvl1pPr>
            <a:lvl2pPr marL="742950" indent="-285750" algn="l" rtl="0" fontAlgn="base">
              <a:lnSpc>
                <a:spcPct val="110000"/>
              </a:lnSpc>
              <a:spcBef>
                <a:spcPct val="0"/>
              </a:spcBef>
              <a:spcAft>
                <a:spcPct val="0"/>
              </a:spcAft>
              <a:buClr>
                <a:schemeClr val="hlink"/>
              </a:buClr>
              <a:buSzPct val="55000"/>
              <a:buFont typeface="Wingdings" panose="05000000000000000000" pitchFamily="2" charset="2"/>
              <a:buChar char="n"/>
              <a:defRPr kumimoji="1" sz="3200" b="1">
                <a:solidFill>
                  <a:schemeClr val="tx1"/>
                </a:solidFill>
                <a:latin typeface="Verdana" panose="020B0604030504040204" pitchFamily="34" charset="0"/>
                <a:ea typeface="+mn-ea"/>
              </a:defRPr>
            </a:lvl2pPr>
            <a:lvl3pPr marL="1143000" indent="-228600" algn="l" rtl="0" fontAlgn="base">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mj-ea"/>
              </a:defRPr>
            </a:lvl3pPr>
            <a:lvl4pPr marL="1600200" indent="-228600" algn="l" rtl="0" fontAlgn="base">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mj-ea"/>
              </a:defRPr>
            </a:lvl4pPr>
            <a:lvl5pPr marL="2057400" indent="-228600" algn="l" rtl="0" fontAlgn="base">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mj-ea"/>
              </a:defRPr>
            </a:lvl5pPr>
            <a:lvl6pPr marL="2514600" indent="-228600" algn="l" rtl="0" fontAlgn="base">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mj-ea"/>
              </a:defRPr>
            </a:lvl6pPr>
            <a:lvl7pPr marL="2971800" indent="-228600" algn="l" rtl="0" fontAlgn="base">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mj-ea"/>
              </a:defRPr>
            </a:lvl7pPr>
            <a:lvl8pPr marL="3429000" indent="-228600" algn="l" rtl="0" fontAlgn="base">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mj-ea"/>
              </a:defRPr>
            </a:lvl8pPr>
            <a:lvl9pPr marL="3886200" indent="-228600" algn="l" rtl="0" fontAlgn="base">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mj-ea"/>
              </a:defRPr>
            </a:lvl9pPr>
          </a:lstStyle>
          <a:p>
            <a:pPr eaLnBrk="1" hangingPunct="1">
              <a:buNone/>
            </a:pPr>
            <a:r>
              <a:rPr lang="zh-CN" altLang="en-US" dirty="0">
                <a:gradFill>
                  <a:gsLst>
                    <a:gs pos="0">
                      <a:srgbClr val="14CD68"/>
                    </a:gs>
                    <a:gs pos="100000">
                      <a:srgbClr val="0B6E38"/>
                    </a:gs>
                  </a:gsLst>
                  <a:lin scaled="0"/>
                </a:gradFill>
              </a:rPr>
              <a:t>动态规划求解步骤：</a:t>
            </a:r>
            <a:endParaRPr lang="zh-CN" altLang="en-US" dirty="0">
              <a:gradFill>
                <a:gsLst>
                  <a:gs pos="0">
                    <a:srgbClr val="14CD68"/>
                  </a:gs>
                  <a:gs pos="100000">
                    <a:srgbClr val="0B6E38"/>
                  </a:gs>
                </a:gsLst>
                <a:lin scaled="0"/>
              </a:gradFill>
            </a:endParaRPr>
          </a:p>
          <a:p>
            <a:pPr eaLnBrk="1" hangingPunct="1">
              <a:buNone/>
            </a:pPr>
            <a:r>
              <a:rPr lang="en-US" altLang="zh-CN"/>
              <a:t>1</a:t>
            </a:r>
            <a:r>
              <a:rPr lang="zh-CN" altLang="en-US" dirty="0"/>
              <a:t>、确定问题的阶段和编号</a:t>
            </a:r>
            <a:endParaRPr lang="zh-CN" altLang="en-US" dirty="0"/>
          </a:p>
          <a:p>
            <a:pPr eaLnBrk="1" hangingPunct="1">
              <a:buNone/>
            </a:pPr>
            <a:r>
              <a:rPr lang="en-US" altLang="zh-CN"/>
              <a:t>2</a:t>
            </a:r>
            <a:r>
              <a:rPr lang="zh-CN" altLang="en-US" dirty="0"/>
              <a:t>、确定状态变量 </a:t>
            </a:r>
            <a:r>
              <a:rPr lang="en-US" altLang="zh-CN" err="1"/>
              <a:t>s</a:t>
            </a:r>
            <a:r>
              <a:rPr lang="en-US" altLang="zh-CN" i="1" baseline="-25000" err="1"/>
              <a:t>k</a:t>
            </a:r>
            <a:endParaRPr lang="en-US" altLang="zh-CN"/>
          </a:p>
          <a:p>
            <a:pPr eaLnBrk="1" hangingPunct="1">
              <a:buNone/>
            </a:pPr>
            <a:r>
              <a:rPr lang="en-US" altLang="zh-CN"/>
              <a:t>3</a:t>
            </a:r>
            <a:r>
              <a:rPr lang="zh-CN" altLang="en-US" dirty="0"/>
              <a:t>、确定决策变量 </a:t>
            </a:r>
            <a:r>
              <a:rPr lang="en-US" altLang="zh-CN" i="1" err="1"/>
              <a:t>x</a:t>
            </a:r>
            <a:r>
              <a:rPr lang="en-US" altLang="zh-CN" i="1" baseline="-25000" err="1"/>
              <a:t>k</a:t>
            </a:r>
            <a:r>
              <a:rPr lang="zh-CN" altLang="en-US" dirty="0"/>
              <a:t>（用 </a:t>
            </a:r>
            <a:r>
              <a:rPr lang="en-US" altLang="zh-CN" i="1" err="1"/>
              <a:t>x</a:t>
            </a:r>
            <a:r>
              <a:rPr lang="en-US" altLang="zh-CN" i="1" baseline="-25000" err="1"/>
              <a:t>k</a:t>
            </a:r>
            <a:r>
              <a:rPr lang="en-US" altLang="zh-CN" i="1" baseline="30000" err="1"/>
              <a:t>*</a:t>
            </a:r>
            <a:r>
              <a:rPr lang="zh-CN" altLang="en-US" dirty="0"/>
              <a:t>表示该阶段   </a:t>
            </a:r>
            <a:endParaRPr lang="zh-CN" altLang="en-US" dirty="0"/>
          </a:p>
          <a:p>
            <a:pPr eaLnBrk="1" hangingPunct="1">
              <a:buNone/>
            </a:pPr>
            <a:r>
              <a:rPr lang="zh-CN" altLang="en-US" dirty="0"/>
              <a:t>      的最优决策）</a:t>
            </a:r>
            <a:endParaRPr lang="zh-CN" altLang="en-US" dirty="0"/>
          </a:p>
          <a:p>
            <a:pPr eaLnBrk="1" hangingPunct="1">
              <a:buNone/>
            </a:pPr>
            <a:r>
              <a:rPr lang="en-US" altLang="zh-CN"/>
              <a:t>4</a:t>
            </a:r>
            <a:r>
              <a:rPr lang="zh-CN" altLang="en-US" dirty="0"/>
              <a:t>、确定状态转移方程</a:t>
            </a:r>
            <a:endParaRPr lang="zh-CN" altLang="en-US" dirty="0"/>
          </a:p>
          <a:p>
            <a:pPr eaLnBrk="1" hangingPunct="1">
              <a:buNone/>
            </a:pPr>
            <a:r>
              <a:rPr lang="en-US" altLang="zh-CN"/>
              <a:t>5</a:t>
            </a:r>
            <a:r>
              <a:rPr lang="zh-CN" altLang="en-US" dirty="0"/>
              <a:t>、确定指标函数</a:t>
            </a:r>
            <a:endParaRPr lang="zh-CN" altLang="en-US" dirty="0">
              <a:solidFill>
                <a:schemeClr val="accent2"/>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6" name="矩形 54275"/>
          <p:cNvSpPr/>
          <p:nvPr/>
        </p:nvSpPr>
        <p:spPr>
          <a:xfrm>
            <a:off x="254318" y="188595"/>
            <a:ext cx="7705725" cy="583565"/>
          </a:xfrm>
          <a:prstGeom prst="rect">
            <a:avLst/>
          </a:prstGeom>
          <a:noFill/>
          <a:ln w="9525">
            <a:noFill/>
          </a:ln>
        </p:spPr>
        <p:txBody>
          <a:bodyPr>
            <a:spAutoFit/>
          </a:bodyPr>
          <a:p>
            <a:r>
              <a:rPr lang="en-US" altLang="zh-CN" sz="3200" dirty="0">
                <a:latin typeface="Tahoma" panose="020B0604030504040204" pitchFamily="34" charset="0"/>
              </a:rPr>
              <a:t>1</a:t>
            </a:r>
            <a:r>
              <a:rPr lang="zh-CN" altLang="en-US" sz="3200" dirty="0">
                <a:latin typeface="Tahoma" panose="020B0604030504040204" pitchFamily="34" charset="0"/>
              </a:rPr>
              <a:t>、</a:t>
            </a:r>
            <a:r>
              <a:rPr lang="zh-CN" altLang="en-US" sz="3200" dirty="0">
                <a:latin typeface="Tahoma" panose="020B0604030504040204" pitchFamily="34" charset="0"/>
              </a:rPr>
              <a:t>  离散确定型动态规划模型的求解</a:t>
            </a:r>
            <a:endParaRPr lang="zh-CN" altLang="en-US" sz="3200" dirty="0">
              <a:latin typeface="Tahoma" panose="020B0604030504040204" pitchFamily="34" charset="0"/>
            </a:endParaRPr>
          </a:p>
        </p:txBody>
      </p:sp>
      <p:sp>
        <p:nvSpPr>
          <p:cNvPr id="54277" name="矩形 54276"/>
          <p:cNvSpPr/>
          <p:nvPr/>
        </p:nvSpPr>
        <p:spPr>
          <a:xfrm>
            <a:off x="250825" y="836613"/>
            <a:ext cx="8424863" cy="2061210"/>
          </a:xfrm>
          <a:prstGeom prst="rect">
            <a:avLst/>
          </a:prstGeom>
          <a:noFill/>
          <a:ln w="9525">
            <a:noFill/>
          </a:ln>
        </p:spPr>
        <p:txBody>
          <a:bodyPr>
            <a:spAutoFit/>
          </a:bodyPr>
          <a:p>
            <a:r>
              <a:rPr lang="zh-CN" altLang="en-US" sz="3200" dirty="0">
                <a:latin typeface="Tahoma" panose="020B0604030504040204" pitchFamily="34" charset="0"/>
              </a:rPr>
              <a:t>例</a:t>
            </a:r>
            <a:r>
              <a:rPr lang="en-US" altLang="zh-CN" sz="3200" dirty="0">
                <a:latin typeface="Tahoma" panose="020B0604030504040204" pitchFamily="34" charset="0"/>
              </a:rPr>
              <a:t>1</a:t>
            </a:r>
            <a:r>
              <a:rPr lang="en-US" altLang="zh-CN" sz="3200" dirty="0">
                <a:latin typeface="Tahoma" panose="020B0604030504040204" pitchFamily="34" charset="0"/>
              </a:rPr>
              <a:t> </a:t>
            </a:r>
            <a:r>
              <a:rPr lang="zh-CN" altLang="en-US" sz="3200" dirty="0">
                <a:latin typeface="Tahoma" panose="020B0604030504040204" pitchFamily="34" charset="0"/>
              </a:rPr>
              <a:t>资源分配问题</a:t>
            </a:r>
            <a:r>
              <a:rPr lang="en-US" altLang="zh-CN" sz="3200" dirty="0">
                <a:latin typeface="Tahoma" panose="020B0604030504040204" pitchFamily="34" charset="0"/>
              </a:rPr>
              <a:t>:</a:t>
            </a:r>
            <a:r>
              <a:rPr lang="zh-CN" altLang="en-US" sz="3200" dirty="0">
                <a:latin typeface="Tahoma" panose="020B0604030504040204" pitchFamily="34" charset="0"/>
              </a:rPr>
              <a:t>某公司有五套先进设备</a:t>
            </a:r>
            <a:r>
              <a:rPr lang="en-US" altLang="zh-CN" sz="3200" dirty="0">
                <a:latin typeface="Tahoma" panose="020B0604030504040204" pitchFamily="34" charset="0"/>
              </a:rPr>
              <a:t>,</a:t>
            </a:r>
            <a:r>
              <a:rPr lang="zh-CN" altLang="en-US" sz="3200" dirty="0">
                <a:latin typeface="Tahoma" panose="020B0604030504040204" pitchFamily="34" charset="0"/>
              </a:rPr>
              <a:t>需分配给下属的甲</a:t>
            </a:r>
            <a:r>
              <a:rPr lang="en-US" altLang="zh-CN" sz="3200" dirty="0">
                <a:latin typeface="Tahoma" panose="020B0604030504040204" pitchFamily="34" charset="0"/>
              </a:rPr>
              <a:t>,</a:t>
            </a:r>
            <a:r>
              <a:rPr lang="zh-CN" altLang="en-US" sz="3200" dirty="0">
                <a:latin typeface="Tahoma" panose="020B0604030504040204" pitchFamily="34" charset="0"/>
              </a:rPr>
              <a:t>乙</a:t>
            </a:r>
            <a:r>
              <a:rPr lang="en-US" altLang="zh-CN" sz="3200" dirty="0">
                <a:latin typeface="Tahoma" panose="020B0604030504040204" pitchFamily="34" charset="0"/>
              </a:rPr>
              <a:t>,</a:t>
            </a:r>
            <a:r>
              <a:rPr lang="zh-CN" altLang="en-US" sz="3200" dirty="0">
                <a:latin typeface="Tahoma" panose="020B0604030504040204" pitchFamily="34" charset="0"/>
              </a:rPr>
              <a:t>丙三个工厂</a:t>
            </a:r>
            <a:r>
              <a:rPr lang="en-US" altLang="zh-CN" sz="3200" dirty="0">
                <a:latin typeface="Tahoma" panose="020B0604030504040204" pitchFamily="34" charset="0"/>
              </a:rPr>
              <a:t>,</a:t>
            </a:r>
            <a:r>
              <a:rPr lang="zh-CN" altLang="en-US" sz="3200" dirty="0">
                <a:latin typeface="Tahoma" panose="020B0604030504040204" pitchFamily="34" charset="0"/>
              </a:rPr>
              <a:t>各工厂得此设备后每年为公司上缴的利润如下表</a:t>
            </a:r>
            <a:r>
              <a:rPr lang="en-US" altLang="zh-CN" sz="3200" dirty="0">
                <a:latin typeface="Tahoma" panose="020B0604030504040204" pitchFamily="34" charset="0"/>
              </a:rPr>
              <a:t>,</a:t>
            </a:r>
            <a:r>
              <a:rPr lang="zh-CN" altLang="en-US" sz="3200" dirty="0">
                <a:latin typeface="Tahoma" panose="020B0604030504040204" pitchFamily="34" charset="0"/>
              </a:rPr>
              <a:t>问如何分配可使公司获得最大利润</a:t>
            </a:r>
            <a:r>
              <a:rPr lang="en-US" altLang="zh-CN" sz="3200">
                <a:latin typeface="Tahoma" panose="020B0604030504040204" pitchFamily="34" charset="0"/>
              </a:rPr>
              <a:t>?</a:t>
            </a:r>
            <a:endParaRPr lang="en-US" altLang="zh-CN" sz="3200">
              <a:latin typeface="Tahoma" panose="020B0604030504040204" pitchFamily="34" charset="0"/>
            </a:endParaRPr>
          </a:p>
        </p:txBody>
      </p:sp>
      <p:graphicFrame>
        <p:nvGraphicFramePr>
          <p:cNvPr id="54322" name="表格 54321"/>
          <p:cNvGraphicFramePr/>
          <p:nvPr>
            <p:custDataLst>
              <p:tags r:id="rId1"/>
            </p:custDataLst>
          </p:nvPr>
        </p:nvGraphicFramePr>
        <p:xfrm>
          <a:off x="1763713" y="2997200"/>
          <a:ext cx="4319588" cy="3602038"/>
        </p:xfrm>
        <a:graphic>
          <a:graphicData uri="http://schemas.openxmlformats.org/drawingml/2006/table">
            <a:tbl>
              <a:tblPr/>
              <a:tblGrid>
                <a:gridCol w="1225550"/>
                <a:gridCol w="3094038"/>
              </a:tblGrid>
              <a:tr h="517525">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endParaRPr lang="zh-CN" altLang="en-US" dirty="0"/>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zh-CN" altLang="en-US" dirty="0"/>
                        <a:t>甲       乙        丙          </a:t>
                      </a:r>
                      <a:endParaRPr lang="zh-CN" altLang="en-US" dirty="0"/>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3084513">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sz="2400" dirty="0"/>
                        <a:t>   </a:t>
                      </a:r>
                      <a:r>
                        <a:rPr lang="en-US" altLang="zh-CN" sz="2400"/>
                        <a:t>0</a:t>
                      </a:r>
                      <a:endParaRPr lang="en-US" altLang="zh-CN" sz="2400"/>
                    </a:p>
                    <a:p>
                      <a:pPr marL="0" lvl="0" indent="0">
                        <a:buNone/>
                      </a:pPr>
                      <a:r>
                        <a:rPr lang="en-US" altLang="zh-CN" sz="2400"/>
                        <a:t>   1</a:t>
                      </a:r>
                      <a:endParaRPr lang="en-US" altLang="zh-CN" sz="2400"/>
                    </a:p>
                    <a:p>
                      <a:pPr marL="0" lvl="0" indent="0">
                        <a:buNone/>
                      </a:pPr>
                      <a:r>
                        <a:rPr lang="en-US" altLang="zh-CN" sz="2400"/>
                        <a:t>   2</a:t>
                      </a:r>
                      <a:endParaRPr lang="en-US" altLang="zh-CN" sz="2400"/>
                    </a:p>
                    <a:p>
                      <a:pPr marL="0" lvl="0" indent="0">
                        <a:buNone/>
                      </a:pPr>
                      <a:r>
                        <a:rPr lang="en-US" altLang="zh-CN" sz="2400"/>
                        <a:t>   3         </a:t>
                      </a:r>
                      <a:endParaRPr lang="en-US" altLang="zh-CN" sz="2400"/>
                    </a:p>
                    <a:p>
                      <a:pPr marL="0" lvl="0" indent="0">
                        <a:buNone/>
                      </a:pPr>
                      <a:r>
                        <a:rPr lang="en-US" altLang="zh-CN" sz="2400"/>
                        <a:t>   4</a:t>
                      </a:r>
                      <a:endParaRPr lang="en-US" altLang="zh-CN" sz="2400"/>
                    </a:p>
                    <a:p>
                      <a:pPr marL="0" lvl="0" indent="0">
                        <a:buNone/>
                      </a:pPr>
                      <a:r>
                        <a:rPr lang="en-US" altLang="zh-CN" sz="2400"/>
                        <a:t>   5</a:t>
                      </a:r>
                      <a:endParaRPr lang="zh-CN" altLang="en-US" sz="2400"/>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533400" lvl="0" indent="-533400">
                        <a:buNone/>
                      </a:pPr>
                      <a:r>
                        <a:rPr lang="en-US" altLang="zh-CN" sz="1800" dirty="0"/>
                        <a:t> </a:t>
                      </a:r>
                      <a:r>
                        <a:rPr lang="en-US" altLang="zh-CN" sz="2400"/>
                        <a:t>0          0           0</a:t>
                      </a:r>
                      <a:endParaRPr lang="en-US" altLang="zh-CN" sz="2400"/>
                    </a:p>
                    <a:p>
                      <a:pPr marL="533400" lvl="0" indent="-533400">
                        <a:buNone/>
                      </a:pPr>
                      <a:r>
                        <a:rPr lang="en-US" altLang="zh-CN" sz="2400"/>
                        <a:t> 3          5           4</a:t>
                      </a:r>
                      <a:endParaRPr lang="en-US" altLang="zh-CN" sz="2400"/>
                    </a:p>
                    <a:p>
                      <a:pPr marL="533400" lvl="0" indent="-533400">
                        <a:buNone/>
                      </a:pPr>
                      <a:r>
                        <a:rPr lang="en-US" altLang="zh-CN" sz="1800"/>
                        <a:t> </a:t>
                      </a:r>
                      <a:r>
                        <a:rPr lang="en-US" altLang="zh-CN" sz="2400"/>
                        <a:t>7         10          6</a:t>
                      </a:r>
                      <a:r>
                        <a:rPr lang="en-US" altLang="zh-CN" sz="1800"/>
                        <a:t>   </a:t>
                      </a:r>
                      <a:endParaRPr lang="en-US" altLang="zh-CN" sz="1800"/>
                    </a:p>
                    <a:p>
                      <a:pPr marL="533400" lvl="0" indent="-533400">
                        <a:buNone/>
                      </a:pPr>
                      <a:r>
                        <a:rPr lang="en-US" altLang="zh-CN" sz="2400" err="1"/>
                        <a:t> 9         11         11</a:t>
                      </a:r>
                      <a:r>
                        <a:rPr lang="en-US" altLang="zh-CN" sz="2400"/>
                        <a:t>           </a:t>
                      </a:r>
                      <a:endParaRPr lang="en-US" altLang="zh-CN" sz="2400"/>
                    </a:p>
                    <a:p>
                      <a:pPr marL="533400" lvl="0" indent="-533400">
                        <a:buNone/>
                      </a:pPr>
                      <a:r>
                        <a:rPr lang="en-US" altLang="zh-CN" sz="2400"/>
                        <a:t>12        11         12</a:t>
                      </a:r>
                      <a:endParaRPr lang="en-US" altLang="zh-CN" sz="2400"/>
                    </a:p>
                    <a:p>
                      <a:pPr marL="533400" lvl="0" indent="-533400">
                        <a:buNone/>
                      </a:pPr>
                      <a:r>
                        <a:rPr lang="en-US" altLang="zh-CN" sz="2400"/>
                        <a:t>13        11         12</a:t>
                      </a:r>
                      <a:endParaRPr lang="en-US" altLang="zh-CN" sz="2400"/>
                    </a:p>
                    <a:p>
                      <a:pPr marL="533400" lvl="0" indent="-533400">
                        <a:buChar char="n"/>
                      </a:pPr>
                      <a:endParaRPr lang="zh-CN" altLang="en-US" sz="2400"/>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300" name="矩形 55299"/>
          <p:cNvSpPr/>
          <p:nvPr/>
        </p:nvSpPr>
        <p:spPr>
          <a:xfrm>
            <a:off x="179388" y="476250"/>
            <a:ext cx="8496300" cy="579438"/>
          </a:xfrm>
          <a:prstGeom prst="rect">
            <a:avLst/>
          </a:prstGeom>
          <a:noFill/>
          <a:ln w="9525">
            <a:noFill/>
          </a:ln>
        </p:spPr>
        <p:txBody>
          <a:bodyPr>
            <a:spAutoFit/>
          </a:bodyPr>
          <a:p>
            <a:r>
              <a:rPr lang="zh-CN" altLang="en-US" sz="3200" dirty="0">
                <a:latin typeface="Tahoma" panose="020B0604030504040204" pitchFamily="34" charset="0"/>
              </a:rPr>
              <a:t>解</a:t>
            </a:r>
            <a:r>
              <a:rPr lang="en-US" altLang="zh-CN" sz="3200" dirty="0">
                <a:latin typeface="Tahoma" panose="020B0604030504040204" pitchFamily="34" charset="0"/>
              </a:rPr>
              <a:t>:</a:t>
            </a:r>
            <a:r>
              <a:rPr lang="zh-CN" altLang="en-US" sz="3200" dirty="0">
                <a:latin typeface="Tahoma" panose="020B0604030504040204" pitchFamily="34" charset="0"/>
              </a:rPr>
              <a:t>将问题按三个工厂分为三个阶段</a:t>
            </a:r>
            <a:r>
              <a:rPr lang="en-US" altLang="zh-CN" sz="3200" dirty="0">
                <a:latin typeface="Tahoma" panose="020B0604030504040204" pitchFamily="34" charset="0"/>
              </a:rPr>
              <a:t>,</a:t>
            </a:r>
            <a:r>
              <a:rPr lang="zh-CN" altLang="en-US" sz="3200" dirty="0">
                <a:latin typeface="Tahoma" panose="020B0604030504040204" pitchFamily="34" charset="0"/>
              </a:rPr>
              <a:t>即</a:t>
            </a:r>
            <a:r>
              <a:rPr lang="en-US" altLang="zh-CN" sz="3200">
                <a:latin typeface="Tahoma" panose="020B0604030504040204" pitchFamily="34" charset="0"/>
              </a:rPr>
              <a:t>k=1,2,3.</a:t>
            </a:r>
            <a:endParaRPr lang="en-US" altLang="zh-CN" sz="3200">
              <a:latin typeface="Tahoma" panose="020B0604030504040204" pitchFamily="34" charset="0"/>
            </a:endParaRPr>
          </a:p>
        </p:txBody>
      </p:sp>
      <p:graphicFrame>
        <p:nvGraphicFramePr>
          <p:cNvPr id="55301" name="对象 55300"/>
          <p:cNvGraphicFramePr/>
          <p:nvPr/>
        </p:nvGraphicFramePr>
        <p:xfrm>
          <a:off x="395288" y="1052513"/>
          <a:ext cx="8497887" cy="576262"/>
        </p:xfrm>
        <a:graphic>
          <a:graphicData uri="http://schemas.openxmlformats.org/presentationml/2006/ole">
            <mc:AlternateContent xmlns:mc="http://schemas.openxmlformats.org/markup-compatibility/2006">
              <mc:Choice xmlns:v="urn:schemas-microsoft-com:vml" Requires="v">
                <p:oleObj spid="_x0000_s3117" name="" r:id="rId1" imgW="3378200" imgH="228600" progId="Equation.3">
                  <p:embed/>
                </p:oleObj>
              </mc:Choice>
              <mc:Fallback>
                <p:oleObj name="" r:id="rId1" imgW="3378200" imgH="228600" progId="Equation.3">
                  <p:embed/>
                  <p:pic>
                    <p:nvPicPr>
                      <p:cNvPr id="0" name="图片 3116"/>
                      <p:cNvPicPr/>
                      <p:nvPr/>
                    </p:nvPicPr>
                    <p:blipFill>
                      <a:blip r:embed="rId2"/>
                      <a:stretch>
                        <a:fillRect/>
                      </a:stretch>
                    </p:blipFill>
                    <p:spPr>
                      <a:xfrm>
                        <a:off x="395288" y="1052513"/>
                        <a:ext cx="8497887" cy="576262"/>
                      </a:xfrm>
                      <a:prstGeom prst="rect">
                        <a:avLst/>
                      </a:prstGeom>
                      <a:noFill/>
                      <a:ln w="38100">
                        <a:noFill/>
                        <a:miter/>
                      </a:ln>
                    </p:spPr>
                  </p:pic>
                </p:oleObj>
              </mc:Fallback>
            </mc:AlternateContent>
          </a:graphicData>
        </a:graphic>
      </p:graphicFrame>
      <p:graphicFrame>
        <p:nvGraphicFramePr>
          <p:cNvPr id="55302" name="对象 55301"/>
          <p:cNvGraphicFramePr/>
          <p:nvPr/>
        </p:nvGraphicFramePr>
        <p:xfrm>
          <a:off x="266700" y="1773238"/>
          <a:ext cx="6838950" cy="612775"/>
        </p:xfrm>
        <a:graphic>
          <a:graphicData uri="http://schemas.openxmlformats.org/presentationml/2006/ole">
            <mc:AlternateContent xmlns:mc="http://schemas.openxmlformats.org/markup-compatibility/2006">
              <mc:Choice xmlns:v="urn:schemas-microsoft-com:vml" Requires="v">
                <p:oleObj spid="_x0000_s3120" name="" r:id="rId3" imgW="2552700" imgH="228600" progId="Equation.3">
                  <p:embed/>
                </p:oleObj>
              </mc:Choice>
              <mc:Fallback>
                <p:oleObj name="" r:id="rId3" imgW="2552700" imgH="228600" progId="Equation.3">
                  <p:embed/>
                  <p:pic>
                    <p:nvPicPr>
                      <p:cNvPr id="0" name="图片 3119"/>
                      <p:cNvPicPr/>
                      <p:nvPr/>
                    </p:nvPicPr>
                    <p:blipFill>
                      <a:blip r:embed="rId4"/>
                      <a:stretch>
                        <a:fillRect/>
                      </a:stretch>
                    </p:blipFill>
                    <p:spPr>
                      <a:xfrm>
                        <a:off x="266700" y="1773238"/>
                        <a:ext cx="6838950" cy="612775"/>
                      </a:xfrm>
                      <a:prstGeom prst="rect">
                        <a:avLst/>
                      </a:prstGeom>
                      <a:noFill/>
                      <a:ln w="38100">
                        <a:noFill/>
                        <a:miter/>
                      </a:ln>
                    </p:spPr>
                  </p:pic>
                </p:oleObj>
              </mc:Fallback>
            </mc:AlternateContent>
          </a:graphicData>
        </a:graphic>
      </p:graphicFrame>
      <p:graphicFrame>
        <p:nvGraphicFramePr>
          <p:cNvPr id="55303" name="对象 55302"/>
          <p:cNvGraphicFramePr/>
          <p:nvPr/>
        </p:nvGraphicFramePr>
        <p:xfrm>
          <a:off x="374650" y="2384425"/>
          <a:ext cx="8394700" cy="1198563"/>
        </p:xfrm>
        <a:graphic>
          <a:graphicData uri="http://schemas.openxmlformats.org/presentationml/2006/ole">
            <mc:AlternateContent xmlns:mc="http://schemas.openxmlformats.org/markup-compatibility/2006">
              <mc:Choice xmlns:v="urn:schemas-microsoft-com:vml" Requires="v">
                <p:oleObj spid="_x0000_s3118" name="" r:id="rId5" imgW="3021330" imgH="431800" progId="Equation.3">
                  <p:embed/>
                </p:oleObj>
              </mc:Choice>
              <mc:Fallback>
                <p:oleObj name="" r:id="rId5" imgW="3021330" imgH="431800" progId="Equation.3">
                  <p:embed/>
                  <p:pic>
                    <p:nvPicPr>
                      <p:cNvPr id="0" name="图片 3117"/>
                      <p:cNvPicPr/>
                      <p:nvPr/>
                    </p:nvPicPr>
                    <p:blipFill>
                      <a:blip r:embed="rId6"/>
                      <a:stretch>
                        <a:fillRect/>
                      </a:stretch>
                    </p:blipFill>
                    <p:spPr>
                      <a:xfrm>
                        <a:off x="374650" y="2384425"/>
                        <a:ext cx="8394700" cy="1198563"/>
                      </a:xfrm>
                      <a:prstGeom prst="rect">
                        <a:avLst/>
                      </a:prstGeom>
                      <a:noFill/>
                      <a:ln w="38100">
                        <a:noFill/>
                        <a:miter/>
                      </a:ln>
                    </p:spPr>
                  </p:pic>
                </p:oleObj>
              </mc:Fallback>
            </mc:AlternateContent>
          </a:graphicData>
        </a:graphic>
      </p:graphicFrame>
      <p:graphicFrame>
        <p:nvGraphicFramePr>
          <p:cNvPr id="55304" name="对象 55303"/>
          <p:cNvGraphicFramePr/>
          <p:nvPr/>
        </p:nvGraphicFramePr>
        <p:xfrm>
          <a:off x="269875" y="3644900"/>
          <a:ext cx="8462963" cy="1252538"/>
        </p:xfrm>
        <a:graphic>
          <a:graphicData uri="http://schemas.openxmlformats.org/presentationml/2006/ole">
            <mc:AlternateContent xmlns:mc="http://schemas.openxmlformats.org/markup-compatibility/2006">
              <mc:Choice xmlns:v="urn:schemas-microsoft-com:vml" Requires="v">
                <p:oleObj spid="_x0000_s3115" name="" r:id="rId7" imgW="2919730" imgH="431800" progId="Equation.3">
                  <p:embed/>
                </p:oleObj>
              </mc:Choice>
              <mc:Fallback>
                <p:oleObj name="" r:id="rId7" imgW="2919730" imgH="431800" progId="Equation.3">
                  <p:embed/>
                  <p:pic>
                    <p:nvPicPr>
                      <p:cNvPr id="0" name="图片 3114"/>
                      <p:cNvPicPr/>
                      <p:nvPr/>
                    </p:nvPicPr>
                    <p:blipFill>
                      <a:blip r:embed="rId8"/>
                      <a:stretch>
                        <a:fillRect/>
                      </a:stretch>
                    </p:blipFill>
                    <p:spPr>
                      <a:xfrm>
                        <a:off x="269875" y="3644900"/>
                        <a:ext cx="8462963" cy="1252538"/>
                      </a:xfrm>
                      <a:prstGeom prst="rect">
                        <a:avLst/>
                      </a:prstGeom>
                      <a:noFill/>
                      <a:ln w="38100">
                        <a:noFill/>
                        <a:miter/>
                      </a:ln>
                    </p:spPr>
                  </p:pic>
                </p:oleObj>
              </mc:Fallback>
            </mc:AlternateContent>
          </a:graphicData>
        </a:graphic>
      </p:graphicFrame>
      <p:graphicFrame>
        <p:nvGraphicFramePr>
          <p:cNvPr id="55305" name="对象 55304"/>
          <p:cNvGraphicFramePr/>
          <p:nvPr/>
        </p:nvGraphicFramePr>
        <p:xfrm>
          <a:off x="412750" y="5013325"/>
          <a:ext cx="8174038" cy="1193800"/>
        </p:xfrm>
        <a:graphic>
          <a:graphicData uri="http://schemas.openxmlformats.org/presentationml/2006/ole">
            <mc:AlternateContent xmlns:mc="http://schemas.openxmlformats.org/markup-compatibility/2006">
              <mc:Choice xmlns:v="urn:schemas-microsoft-com:vml" Requires="v">
                <p:oleObj spid="_x0000_s3119" name="" r:id="rId9" imgW="2957830" imgH="431800" progId="Equation.3">
                  <p:embed/>
                </p:oleObj>
              </mc:Choice>
              <mc:Fallback>
                <p:oleObj name="" r:id="rId9" imgW="2957830" imgH="431800" progId="Equation.3">
                  <p:embed/>
                  <p:pic>
                    <p:nvPicPr>
                      <p:cNvPr id="0" name="图片 3118"/>
                      <p:cNvPicPr/>
                      <p:nvPr/>
                    </p:nvPicPr>
                    <p:blipFill>
                      <a:blip r:embed="rId10"/>
                      <a:stretch>
                        <a:fillRect/>
                      </a:stretch>
                    </p:blipFill>
                    <p:spPr>
                      <a:xfrm>
                        <a:off x="412750" y="5013325"/>
                        <a:ext cx="8174038" cy="1193800"/>
                      </a:xfrm>
                      <a:prstGeom prst="rect">
                        <a:avLst/>
                      </a:prstGeom>
                      <a:noFill/>
                      <a:ln w="38100">
                        <a:noFill/>
                        <a:miter/>
                      </a:ln>
                    </p:spPr>
                  </p:pic>
                </p:oleObj>
              </mc:Fallback>
            </mc:AlternateContent>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4" name="矩形 56323"/>
          <p:cNvSpPr/>
          <p:nvPr/>
        </p:nvSpPr>
        <p:spPr>
          <a:xfrm>
            <a:off x="900113" y="692150"/>
            <a:ext cx="7993062" cy="579438"/>
          </a:xfrm>
          <a:prstGeom prst="rect">
            <a:avLst/>
          </a:prstGeom>
          <a:noFill/>
          <a:ln w="9525">
            <a:noFill/>
          </a:ln>
        </p:spPr>
        <p:txBody>
          <a:bodyPr>
            <a:spAutoFit/>
          </a:bodyPr>
          <a:p>
            <a:r>
              <a:rPr lang="zh-CN" altLang="en-US" sz="3200" dirty="0">
                <a:latin typeface="Tahoma" panose="020B0604030504040204" pitchFamily="34" charset="0"/>
              </a:rPr>
              <a:t>根据最优化原理得出动态规划基本方程</a:t>
            </a:r>
            <a:r>
              <a:rPr lang="en-US" altLang="zh-CN" sz="3200">
                <a:latin typeface="Tahoma" panose="020B0604030504040204" pitchFamily="34" charset="0"/>
              </a:rPr>
              <a:t>:</a:t>
            </a:r>
            <a:endParaRPr lang="en-US" altLang="zh-CN" sz="3200">
              <a:latin typeface="Tahoma" panose="020B0604030504040204" pitchFamily="34" charset="0"/>
            </a:endParaRPr>
          </a:p>
        </p:txBody>
      </p:sp>
      <p:graphicFrame>
        <p:nvGraphicFramePr>
          <p:cNvPr id="56325" name="对象 56324"/>
          <p:cNvGraphicFramePr/>
          <p:nvPr/>
        </p:nvGraphicFramePr>
        <p:xfrm>
          <a:off x="468313" y="1989138"/>
          <a:ext cx="8207375" cy="1465262"/>
        </p:xfrm>
        <a:graphic>
          <a:graphicData uri="http://schemas.openxmlformats.org/presentationml/2006/ole">
            <mc:AlternateContent xmlns:mc="http://schemas.openxmlformats.org/markup-compatibility/2006">
              <mc:Choice xmlns:v="urn:schemas-microsoft-com:vml" Requires="v">
                <p:oleObj spid="_x0000_s3116" name="" r:id="rId1" imgW="2844800" imgH="508000" progId="Equation.3">
                  <p:embed/>
                </p:oleObj>
              </mc:Choice>
              <mc:Fallback>
                <p:oleObj name="" r:id="rId1" imgW="2844800" imgH="508000" progId="Equation.3">
                  <p:embed/>
                  <p:pic>
                    <p:nvPicPr>
                      <p:cNvPr id="0" name="图片 3115"/>
                      <p:cNvPicPr/>
                      <p:nvPr/>
                    </p:nvPicPr>
                    <p:blipFill>
                      <a:blip r:embed="rId2"/>
                      <a:stretch>
                        <a:fillRect/>
                      </a:stretch>
                    </p:blipFill>
                    <p:spPr>
                      <a:xfrm>
                        <a:off x="468313" y="1989138"/>
                        <a:ext cx="8207375" cy="1465262"/>
                      </a:xfrm>
                      <a:prstGeom prst="rect">
                        <a:avLst/>
                      </a:prstGeom>
                      <a:noFill/>
                      <a:ln w="38100">
                        <a:noFill/>
                        <a:miter/>
                      </a:ln>
                    </p:spPr>
                  </p:pic>
                </p:oleObj>
              </mc:Fallback>
            </mc:AlternateContent>
          </a:graphicData>
        </a:graphic>
      </p:graphicFrame>
      <p:sp>
        <p:nvSpPr>
          <p:cNvPr id="56326" name="矩形 56325"/>
          <p:cNvSpPr/>
          <p:nvPr/>
        </p:nvSpPr>
        <p:spPr>
          <a:xfrm>
            <a:off x="395288" y="4149725"/>
            <a:ext cx="8424862" cy="1066800"/>
          </a:xfrm>
          <a:prstGeom prst="rect">
            <a:avLst/>
          </a:prstGeom>
          <a:noFill/>
          <a:ln w="9525">
            <a:noFill/>
          </a:ln>
        </p:spPr>
        <p:txBody>
          <a:bodyPr>
            <a:spAutoFit/>
          </a:bodyPr>
          <a:p>
            <a:r>
              <a:rPr lang="zh-CN" altLang="en-US" sz="3200" dirty="0">
                <a:latin typeface="Tahoma" panose="020B0604030504040204" pitchFamily="34" charset="0"/>
              </a:rPr>
              <a:t>动态规划的求解方法通常是采取逆序解法</a:t>
            </a:r>
            <a:r>
              <a:rPr lang="en-US" altLang="zh-CN" sz="3200" dirty="0">
                <a:latin typeface="Tahoma" panose="020B0604030504040204" pitchFamily="34" charset="0"/>
              </a:rPr>
              <a:t>,</a:t>
            </a:r>
            <a:r>
              <a:rPr lang="zh-CN" altLang="en-US" sz="3200" dirty="0">
                <a:latin typeface="Tahoma" panose="020B0604030504040204" pitchFamily="34" charset="0"/>
              </a:rPr>
              <a:t>即从第三阶段向前推导</a:t>
            </a:r>
            <a:r>
              <a:rPr lang="en-US" altLang="zh-CN" sz="3200">
                <a:latin typeface="Tahoma" panose="020B0604030504040204" pitchFamily="34" charset="0"/>
              </a:rPr>
              <a:t>.</a:t>
            </a:r>
            <a:endParaRPr lang="en-US" altLang="zh-CN" sz="3200">
              <a:latin typeface="Tahoma" panose="020B0604030504040204"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57514" name="表格 57513"/>
          <p:cNvGraphicFramePr/>
          <p:nvPr>
            <p:custDataLst>
              <p:tags r:id="rId1"/>
            </p:custDataLst>
          </p:nvPr>
        </p:nvGraphicFramePr>
        <p:xfrm>
          <a:off x="611188" y="1844675"/>
          <a:ext cx="7993063" cy="6215063"/>
        </p:xfrm>
        <a:graphic>
          <a:graphicData uri="http://schemas.openxmlformats.org/drawingml/2006/table">
            <a:tbl>
              <a:tblPr/>
              <a:tblGrid>
                <a:gridCol w="1570038"/>
                <a:gridCol w="4032250"/>
                <a:gridCol w="1568450"/>
                <a:gridCol w="822325"/>
              </a:tblGrid>
              <a:tr h="517525">
                <a:tc rowSpan="2">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endParaRPr lang="zh-CN" altLang="en-US" dirty="0"/>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w="12700" cap="rnd" cmpd="sng">
                      <a:solidFill>
                        <a:schemeClr val="tx1"/>
                      </a:solidFill>
                      <a:prstDash val="solid"/>
                      <a:headEnd type="none" w="med" len="med"/>
                      <a:tailEnd type="none" w="med" len="med"/>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endParaRPr lang="zh-CN" altLang="en-US" dirty="0"/>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rowSpan="2">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endParaRPr lang="zh-CN" altLang="en-US" dirty="0"/>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rowSpan="2">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endParaRPr lang="zh-CN" altLang="en-US" dirty="0"/>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17525">
                <a:tc vMerge="1">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B w="12700" cap="flat" cmpd="sng">
                      <a:solidFill>
                        <a:schemeClr val="tx1"/>
                      </a:solidFill>
                      <a:prstDash val="solid"/>
                      <a:headEnd type="none" w="med" len="med"/>
                      <a:tailEnd type="none" w="med" len="med"/>
                    </a:lnB>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a:t>0    1    2    3    4     5</a:t>
                      </a:r>
                      <a:endParaRPr lang="zh-CN" altLang="en-US"/>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vMerge="1">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B w="12700" cap="flat" cmpd="sng">
                      <a:solidFill>
                        <a:schemeClr val="tx1"/>
                      </a:solidFill>
                      <a:prstDash val="solid"/>
                      <a:headEnd type="none" w="med" len="med"/>
                      <a:tailEnd type="none" w="med" len="med"/>
                    </a:lnB>
                  </a:tcPr>
                </a:tc>
                <a:tc vMerge="1">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B w="12700" cap="flat" cmpd="sng">
                      <a:solidFill>
                        <a:schemeClr val="tx1"/>
                      </a:solidFill>
                      <a:prstDash val="solid"/>
                      <a:headEnd type="none" w="med" len="med"/>
                      <a:tailEnd type="none" w="med" len="med"/>
                    </a:lnB>
                  </a:tcPr>
                </a:tc>
              </a:tr>
              <a:tr h="3594100">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dirty="0"/>
                        <a:t>   </a:t>
                      </a:r>
                      <a:r>
                        <a:rPr lang="en-US" altLang="zh-CN"/>
                        <a:t>0</a:t>
                      </a:r>
                      <a:endParaRPr lang="en-US" altLang="zh-CN"/>
                    </a:p>
                    <a:p>
                      <a:pPr marL="0" lvl="0" indent="0">
                        <a:buNone/>
                      </a:pPr>
                      <a:r>
                        <a:rPr lang="en-US" altLang="zh-CN"/>
                        <a:t>   1</a:t>
                      </a:r>
                      <a:endParaRPr lang="en-US" altLang="zh-CN"/>
                    </a:p>
                    <a:p>
                      <a:pPr marL="0" lvl="0" indent="0">
                        <a:buNone/>
                      </a:pPr>
                      <a:r>
                        <a:rPr lang="en-US" altLang="zh-CN"/>
                        <a:t>   2</a:t>
                      </a:r>
                      <a:endParaRPr lang="en-US" altLang="zh-CN"/>
                    </a:p>
                    <a:p>
                      <a:pPr marL="0" lvl="0" indent="0">
                        <a:buNone/>
                      </a:pPr>
                      <a:r>
                        <a:rPr lang="en-US" altLang="zh-CN"/>
                        <a:t>   3</a:t>
                      </a:r>
                      <a:endParaRPr lang="en-US" altLang="zh-CN"/>
                    </a:p>
                    <a:p>
                      <a:pPr marL="0" lvl="0" indent="0">
                        <a:buNone/>
                      </a:pPr>
                      <a:r>
                        <a:rPr lang="en-US" altLang="zh-CN"/>
                        <a:t>   4</a:t>
                      </a:r>
                      <a:endParaRPr lang="en-US" altLang="zh-CN"/>
                    </a:p>
                    <a:p>
                      <a:pPr marL="0" lvl="0" indent="0">
                        <a:buNone/>
                      </a:pPr>
                      <a:r>
                        <a:rPr lang="en-US" altLang="zh-CN"/>
                        <a:t>   5</a:t>
                      </a:r>
                      <a:endParaRPr lang="zh-CN" altLang="en-US"/>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a:t>0</a:t>
                      </a:r>
                      <a:endParaRPr lang="en-US" altLang="zh-CN"/>
                    </a:p>
                    <a:p>
                      <a:pPr marL="0" lvl="0" indent="0">
                        <a:buNone/>
                      </a:pPr>
                      <a:r>
                        <a:rPr lang="en-US" altLang="zh-CN"/>
                        <a:t>      4</a:t>
                      </a:r>
                      <a:endParaRPr lang="en-US" altLang="zh-CN"/>
                    </a:p>
                    <a:p>
                      <a:pPr marL="0" lvl="0" indent="0">
                        <a:buNone/>
                      </a:pPr>
                      <a:r>
                        <a:rPr lang="en-US" altLang="zh-CN"/>
                        <a:t>           6</a:t>
                      </a:r>
                      <a:endParaRPr lang="en-US" altLang="zh-CN"/>
                    </a:p>
                    <a:p>
                      <a:pPr marL="0" lvl="0" indent="0">
                        <a:buNone/>
                      </a:pPr>
                      <a:r>
                        <a:rPr lang="en-US" altLang="zh-CN"/>
                        <a:t>                11</a:t>
                      </a:r>
                      <a:endParaRPr lang="en-US" altLang="zh-CN"/>
                    </a:p>
                    <a:p>
                      <a:pPr marL="0" lvl="0" indent="0">
                        <a:buNone/>
                      </a:pPr>
                      <a:r>
                        <a:rPr lang="en-US" altLang="zh-CN"/>
                        <a:t>                       12</a:t>
                      </a:r>
                      <a:endParaRPr lang="en-US" altLang="zh-CN"/>
                    </a:p>
                    <a:p>
                      <a:pPr marL="0" lvl="0" indent="0">
                        <a:buNone/>
                      </a:pPr>
                      <a:r>
                        <a:rPr lang="en-US" altLang="zh-CN"/>
                        <a:t>                             12</a:t>
                      </a:r>
                      <a:endParaRPr lang="zh-CN" altLang="en-US"/>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dirty="0"/>
                        <a:t>   </a:t>
                      </a:r>
                      <a:r>
                        <a:rPr lang="en-US" altLang="zh-CN"/>
                        <a:t>0</a:t>
                      </a:r>
                      <a:endParaRPr lang="en-US" altLang="zh-CN"/>
                    </a:p>
                    <a:p>
                      <a:pPr marL="0" lvl="0" indent="0">
                        <a:buNone/>
                      </a:pPr>
                      <a:r>
                        <a:rPr lang="en-US" altLang="zh-CN" sz="2400"/>
                        <a:t>   </a:t>
                      </a:r>
                      <a:r>
                        <a:rPr lang="en-US" altLang="zh-CN"/>
                        <a:t>4</a:t>
                      </a:r>
                      <a:endParaRPr lang="en-US" altLang="zh-CN"/>
                    </a:p>
                    <a:p>
                      <a:pPr marL="0" lvl="0" indent="0">
                        <a:buNone/>
                      </a:pPr>
                      <a:r>
                        <a:rPr lang="en-US" altLang="zh-CN" sz="2400"/>
                        <a:t>   </a:t>
                      </a:r>
                      <a:r>
                        <a:rPr lang="en-US" altLang="zh-CN"/>
                        <a:t>6</a:t>
                      </a:r>
                      <a:endParaRPr lang="en-US" altLang="zh-CN"/>
                    </a:p>
                    <a:p>
                      <a:pPr marL="0" lvl="0" indent="0">
                        <a:buNone/>
                      </a:pPr>
                      <a:r>
                        <a:rPr lang="en-US" altLang="zh-CN" sz="2400"/>
                        <a:t>  </a:t>
                      </a:r>
                      <a:r>
                        <a:rPr lang="en-US" altLang="zh-CN"/>
                        <a:t>11</a:t>
                      </a:r>
                      <a:endParaRPr lang="en-US" altLang="zh-CN"/>
                    </a:p>
                    <a:p>
                      <a:pPr marL="0" lvl="0" indent="0">
                        <a:buNone/>
                      </a:pPr>
                      <a:r>
                        <a:rPr lang="en-US" altLang="zh-CN"/>
                        <a:t>  12 </a:t>
                      </a:r>
                      <a:endParaRPr lang="en-US" altLang="zh-CN"/>
                    </a:p>
                    <a:p>
                      <a:pPr marL="0" lvl="0" indent="0">
                        <a:buNone/>
                      </a:pPr>
                      <a:r>
                        <a:rPr lang="en-US" altLang="zh-CN"/>
                        <a:t>  12</a:t>
                      </a:r>
                      <a:endParaRPr lang="en-US" altLang="zh-CN"/>
                    </a:p>
                    <a:p>
                      <a:pPr marL="0" lvl="0" indent="0">
                        <a:buNone/>
                      </a:pPr>
                      <a:endParaRPr lang="zh-CN" altLang="en-US"/>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a:t> 0</a:t>
                      </a:r>
                      <a:endParaRPr lang="en-US" altLang="zh-CN"/>
                    </a:p>
                    <a:p>
                      <a:pPr marL="0" lvl="0" indent="0">
                        <a:buNone/>
                      </a:pPr>
                      <a:r>
                        <a:rPr lang="en-US" altLang="zh-CN"/>
                        <a:t> 1</a:t>
                      </a:r>
                      <a:endParaRPr lang="en-US" altLang="zh-CN"/>
                    </a:p>
                    <a:p>
                      <a:pPr marL="0" lvl="0" indent="0">
                        <a:buNone/>
                      </a:pPr>
                      <a:r>
                        <a:rPr lang="en-US" altLang="zh-CN"/>
                        <a:t> 2</a:t>
                      </a:r>
                      <a:endParaRPr lang="en-US" altLang="zh-CN"/>
                    </a:p>
                    <a:p>
                      <a:pPr marL="0" lvl="0" indent="0">
                        <a:buNone/>
                      </a:pPr>
                      <a:r>
                        <a:rPr lang="en-US" altLang="zh-CN"/>
                        <a:t> 3</a:t>
                      </a:r>
                      <a:endParaRPr lang="en-US" altLang="zh-CN"/>
                    </a:p>
                    <a:p>
                      <a:pPr marL="0" lvl="0" indent="0">
                        <a:buNone/>
                      </a:pPr>
                      <a:r>
                        <a:rPr lang="en-US" altLang="zh-CN"/>
                        <a:t> 4</a:t>
                      </a:r>
                      <a:endParaRPr lang="en-US" altLang="zh-CN"/>
                    </a:p>
                    <a:p>
                      <a:pPr marL="0" lvl="0" indent="0">
                        <a:buNone/>
                      </a:pPr>
                      <a:r>
                        <a:rPr lang="en-US" altLang="zh-CN"/>
                        <a:t> 5</a:t>
                      </a:r>
                      <a:endParaRPr lang="zh-CN" altLang="en-US"/>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1585913">
                <a:tc gridSpan="4">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a:t>            </a:t>
                      </a:r>
                      <a:endParaRPr lang="en-US" altLang="zh-CN"/>
                    </a:p>
                    <a:p>
                      <a:pPr marL="0" lvl="0" indent="0">
                        <a:buNone/>
                      </a:pPr>
                      <a:endParaRPr lang="zh-CN" altLang="en-US"/>
                    </a:p>
                  </a:txBody>
                  <a:tcPr>
                    <a:lnL cap="flat">
                      <a:noFill/>
                    </a:lnL>
                    <a:lnR cap="flat">
                      <a:noFill/>
                    </a:lnR>
                    <a:lnT w="12700" cap="flat" cmpd="sng">
                      <a:solidFill>
                        <a:schemeClr val="tx1"/>
                      </a:solidFill>
                      <a:prstDash val="solid"/>
                      <a:headEnd type="none" w="med" len="med"/>
                      <a:tailEnd type="none" w="med" len="med"/>
                    </a:lnT>
                    <a:lnB cap="flat">
                      <a:noFill/>
                    </a:lnB>
                    <a:lnTlToBr>
                      <a:noFill/>
                    </a:lnTlToBr>
                    <a:lnBlToTr>
                      <a:noFill/>
                    </a:lnBlToTr>
                    <a:noFill/>
                  </a:tcPr>
                </a:tc>
                <a:tc hMerge="1">
                  <a:tcPr>
                    <a:lnT w="12700" cap="flat" cmpd="sng">
                      <a:solidFill>
                        <a:schemeClr val="tx1"/>
                      </a:solidFill>
                      <a:prstDash val="solid"/>
                      <a:headEnd type="none" w="med" len="med"/>
                      <a:tailEnd type="none" w="med" len="med"/>
                    </a:lnT>
                    <a:lnB cap="flat">
                      <a:noFill/>
                    </a:lnB>
                  </a:tcPr>
                </a:tc>
                <a:tc hMerge="1">
                  <a:tcPr>
                    <a:lnT w="12700" cap="flat" cmpd="sng">
                      <a:solidFill>
                        <a:schemeClr val="tx1"/>
                      </a:solidFill>
                      <a:prstDash val="solid"/>
                      <a:headEnd type="none" w="med" len="med"/>
                      <a:tailEnd type="none" w="med" len="med"/>
                    </a:lnT>
                    <a:lnB cap="flat">
                      <a:noFill/>
                    </a:lnB>
                  </a:tcPr>
                </a:tc>
                <a:tc hMerge="1">
                  <a:tcPr>
                    <a:lnR cap="flat">
                      <a:noFill/>
                    </a:lnR>
                    <a:lnT w="12700" cap="flat" cmpd="sng">
                      <a:solidFill>
                        <a:schemeClr val="tx1"/>
                      </a:solidFill>
                      <a:prstDash val="solid"/>
                      <a:headEnd type="none" w="med" len="med"/>
                      <a:tailEnd type="none" w="med" len="med"/>
                    </a:lnT>
                    <a:lnB cap="flat">
                      <a:noFill/>
                    </a:lnB>
                  </a:tcPr>
                </a:tc>
              </a:tr>
            </a:tbl>
          </a:graphicData>
        </a:graphic>
      </p:graphicFrame>
      <p:graphicFrame>
        <p:nvGraphicFramePr>
          <p:cNvPr id="57441" name="对象 57440"/>
          <p:cNvGraphicFramePr/>
          <p:nvPr/>
        </p:nvGraphicFramePr>
        <p:xfrm>
          <a:off x="684213" y="2133600"/>
          <a:ext cx="528637" cy="792163"/>
        </p:xfrm>
        <a:graphic>
          <a:graphicData uri="http://schemas.openxmlformats.org/presentationml/2006/ole">
            <mc:AlternateContent xmlns:mc="http://schemas.openxmlformats.org/markup-compatibility/2006">
              <mc:Choice xmlns:v="urn:schemas-microsoft-com:vml" Requires="v">
                <p:oleObj spid="_x0000_s3130" name="" r:id="rId2" imgW="152400" imgH="228600" progId="Equation.3">
                  <p:embed/>
                </p:oleObj>
              </mc:Choice>
              <mc:Fallback>
                <p:oleObj name="" r:id="rId2" imgW="152400" imgH="228600" progId="Equation.3">
                  <p:embed/>
                  <p:pic>
                    <p:nvPicPr>
                      <p:cNvPr id="0" name="图片 3129"/>
                      <p:cNvPicPr/>
                      <p:nvPr/>
                    </p:nvPicPr>
                    <p:blipFill>
                      <a:blip r:embed="rId3"/>
                      <a:stretch>
                        <a:fillRect/>
                      </a:stretch>
                    </p:blipFill>
                    <p:spPr>
                      <a:xfrm>
                        <a:off x="684213" y="2133600"/>
                        <a:ext cx="528637" cy="792163"/>
                      </a:xfrm>
                      <a:prstGeom prst="rect">
                        <a:avLst/>
                      </a:prstGeom>
                      <a:noFill/>
                      <a:ln w="38100">
                        <a:noFill/>
                        <a:miter/>
                      </a:ln>
                    </p:spPr>
                  </p:pic>
                </p:oleObj>
              </mc:Fallback>
            </mc:AlternateContent>
          </a:graphicData>
        </a:graphic>
      </p:graphicFrame>
      <p:graphicFrame>
        <p:nvGraphicFramePr>
          <p:cNvPr id="57442" name="对象 57441"/>
          <p:cNvGraphicFramePr/>
          <p:nvPr/>
        </p:nvGraphicFramePr>
        <p:xfrm>
          <a:off x="1547813" y="1844675"/>
          <a:ext cx="469900" cy="649288"/>
        </p:xfrm>
        <a:graphic>
          <a:graphicData uri="http://schemas.openxmlformats.org/presentationml/2006/ole">
            <mc:AlternateContent xmlns:mc="http://schemas.openxmlformats.org/markup-compatibility/2006">
              <mc:Choice xmlns:v="urn:schemas-microsoft-com:vml" Requires="v">
                <p:oleObj spid="_x0000_s3139" name="" r:id="rId4" imgW="165100" imgH="228600" progId="Equation.3">
                  <p:embed/>
                </p:oleObj>
              </mc:Choice>
              <mc:Fallback>
                <p:oleObj name="" r:id="rId4" imgW="165100" imgH="228600" progId="Equation.3">
                  <p:embed/>
                  <p:pic>
                    <p:nvPicPr>
                      <p:cNvPr id="0" name="图片 3138"/>
                      <p:cNvPicPr/>
                      <p:nvPr/>
                    </p:nvPicPr>
                    <p:blipFill>
                      <a:blip r:embed="rId5"/>
                      <a:stretch>
                        <a:fillRect/>
                      </a:stretch>
                    </p:blipFill>
                    <p:spPr>
                      <a:xfrm>
                        <a:off x="1547813" y="1844675"/>
                        <a:ext cx="469900" cy="649288"/>
                      </a:xfrm>
                      <a:prstGeom prst="rect">
                        <a:avLst/>
                      </a:prstGeom>
                      <a:noFill/>
                      <a:ln w="38100">
                        <a:noFill/>
                        <a:miter/>
                      </a:ln>
                    </p:spPr>
                  </p:pic>
                </p:oleObj>
              </mc:Fallback>
            </mc:AlternateContent>
          </a:graphicData>
        </a:graphic>
      </p:graphicFrame>
      <p:graphicFrame>
        <p:nvGraphicFramePr>
          <p:cNvPr id="57443" name="对象 57442"/>
          <p:cNvGraphicFramePr/>
          <p:nvPr/>
        </p:nvGraphicFramePr>
        <p:xfrm>
          <a:off x="3419475" y="1773238"/>
          <a:ext cx="1368425" cy="636587"/>
        </p:xfrm>
        <a:graphic>
          <a:graphicData uri="http://schemas.openxmlformats.org/presentationml/2006/ole">
            <mc:AlternateContent xmlns:mc="http://schemas.openxmlformats.org/markup-compatibility/2006">
              <mc:Choice xmlns:v="urn:schemas-microsoft-com:vml" Requires="v">
                <p:oleObj spid="_x0000_s3122" name="" r:id="rId6" imgW="444500" imgH="228600" progId="Equation.3">
                  <p:embed/>
                </p:oleObj>
              </mc:Choice>
              <mc:Fallback>
                <p:oleObj name="" r:id="rId6" imgW="444500" imgH="228600" progId="Equation.3">
                  <p:embed/>
                  <p:pic>
                    <p:nvPicPr>
                      <p:cNvPr id="0" name="图片 3121"/>
                      <p:cNvPicPr/>
                      <p:nvPr/>
                    </p:nvPicPr>
                    <p:blipFill>
                      <a:blip r:embed="rId7"/>
                      <a:stretch>
                        <a:fillRect/>
                      </a:stretch>
                    </p:blipFill>
                    <p:spPr>
                      <a:xfrm>
                        <a:off x="3419475" y="1773238"/>
                        <a:ext cx="1368425" cy="636587"/>
                      </a:xfrm>
                      <a:prstGeom prst="rect">
                        <a:avLst/>
                      </a:prstGeom>
                      <a:noFill/>
                      <a:ln w="38100">
                        <a:noFill/>
                        <a:miter/>
                      </a:ln>
                    </p:spPr>
                  </p:pic>
                </p:oleObj>
              </mc:Fallback>
            </mc:AlternateContent>
          </a:graphicData>
        </a:graphic>
      </p:graphicFrame>
      <p:graphicFrame>
        <p:nvGraphicFramePr>
          <p:cNvPr id="57444" name="对象 57443"/>
          <p:cNvGraphicFramePr/>
          <p:nvPr/>
        </p:nvGraphicFramePr>
        <p:xfrm>
          <a:off x="6300788" y="2060575"/>
          <a:ext cx="1295400" cy="728663"/>
        </p:xfrm>
        <a:graphic>
          <a:graphicData uri="http://schemas.openxmlformats.org/presentationml/2006/ole">
            <mc:AlternateContent xmlns:mc="http://schemas.openxmlformats.org/markup-compatibility/2006">
              <mc:Choice xmlns:v="urn:schemas-microsoft-com:vml" Requires="v">
                <p:oleObj spid="_x0000_s3126" name="" r:id="rId8" imgW="405765" imgH="228600" progId="Equation.3">
                  <p:embed/>
                </p:oleObj>
              </mc:Choice>
              <mc:Fallback>
                <p:oleObj name="" r:id="rId8" imgW="405765" imgH="228600" progId="Equation.3">
                  <p:embed/>
                  <p:pic>
                    <p:nvPicPr>
                      <p:cNvPr id="0" name="图片 3125"/>
                      <p:cNvPicPr/>
                      <p:nvPr/>
                    </p:nvPicPr>
                    <p:blipFill>
                      <a:blip r:embed="rId9"/>
                      <a:stretch>
                        <a:fillRect/>
                      </a:stretch>
                    </p:blipFill>
                    <p:spPr>
                      <a:xfrm>
                        <a:off x="6300788" y="2060575"/>
                        <a:ext cx="1295400" cy="728663"/>
                      </a:xfrm>
                      <a:prstGeom prst="rect">
                        <a:avLst/>
                      </a:prstGeom>
                      <a:noFill/>
                      <a:ln w="38100">
                        <a:noFill/>
                        <a:miter/>
                      </a:ln>
                    </p:spPr>
                  </p:pic>
                </p:oleObj>
              </mc:Fallback>
            </mc:AlternateContent>
          </a:graphicData>
        </a:graphic>
      </p:graphicFrame>
      <p:graphicFrame>
        <p:nvGraphicFramePr>
          <p:cNvPr id="57445" name="对象 57444"/>
          <p:cNvGraphicFramePr/>
          <p:nvPr/>
        </p:nvGraphicFramePr>
        <p:xfrm>
          <a:off x="7956550" y="2060575"/>
          <a:ext cx="512763" cy="696913"/>
        </p:xfrm>
        <a:graphic>
          <a:graphicData uri="http://schemas.openxmlformats.org/presentationml/2006/ole">
            <mc:AlternateContent xmlns:mc="http://schemas.openxmlformats.org/markup-compatibility/2006">
              <mc:Choice xmlns:v="urn:schemas-microsoft-com:vml" Requires="v">
                <p:oleObj spid="_x0000_s3124" name="" r:id="rId10" imgW="177800" imgH="240665" progId="Equation.3">
                  <p:embed/>
                </p:oleObj>
              </mc:Choice>
              <mc:Fallback>
                <p:oleObj name="" r:id="rId10" imgW="177800" imgH="240665" progId="Equation.3">
                  <p:embed/>
                  <p:pic>
                    <p:nvPicPr>
                      <p:cNvPr id="0" name="图片 3123"/>
                      <p:cNvPicPr/>
                      <p:nvPr/>
                    </p:nvPicPr>
                    <p:blipFill>
                      <a:blip r:embed="rId11"/>
                      <a:stretch>
                        <a:fillRect/>
                      </a:stretch>
                    </p:blipFill>
                    <p:spPr>
                      <a:xfrm>
                        <a:off x="7956550" y="2060575"/>
                        <a:ext cx="512763" cy="696913"/>
                      </a:xfrm>
                      <a:prstGeom prst="rect">
                        <a:avLst/>
                      </a:prstGeom>
                      <a:noFill/>
                      <a:ln w="38100">
                        <a:noFill/>
                        <a:miter/>
                      </a:ln>
                    </p:spPr>
                  </p:pic>
                </p:oleObj>
              </mc:Fallback>
            </mc:AlternateContent>
          </a:graphicData>
        </a:graphic>
      </p:graphicFrame>
      <p:graphicFrame>
        <p:nvGraphicFramePr>
          <p:cNvPr id="57516" name="对象 57515"/>
          <p:cNvGraphicFramePr/>
          <p:nvPr/>
        </p:nvGraphicFramePr>
        <p:xfrm>
          <a:off x="684213" y="188913"/>
          <a:ext cx="7345362" cy="1312862"/>
        </p:xfrm>
        <a:graphic>
          <a:graphicData uri="http://schemas.openxmlformats.org/presentationml/2006/ole">
            <mc:AlternateContent xmlns:mc="http://schemas.openxmlformats.org/markup-compatibility/2006">
              <mc:Choice xmlns:v="urn:schemas-microsoft-com:vml" Requires="v">
                <p:oleObj spid="_x0000_s3134" name="" r:id="rId12" imgW="2983230" imgH="533400" progId="Equation.3">
                  <p:embed/>
                </p:oleObj>
              </mc:Choice>
              <mc:Fallback>
                <p:oleObj name="" r:id="rId12" imgW="2983230" imgH="533400" progId="Equation.3">
                  <p:embed/>
                  <p:pic>
                    <p:nvPicPr>
                      <p:cNvPr id="0" name="图片 3133"/>
                      <p:cNvPicPr/>
                      <p:nvPr/>
                    </p:nvPicPr>
                    <p:blipFill>
                      <a:blip r:embed="rId13"/>
                      <a:stretch>
                        <a:fillRect/>
                      </a:stretch>
                    </p:blipFill>
                    <p:spPr>
                      <a:xfrm>
                        <a:off x="684213" y="188913"/>
                        <a:ext cx="7345362" cy="1312862"/>
                      </a:xfrm>
                      <a:prstGeom prst="rect">
                        <a:avLst/>
                      </a:prstGeom>
                      <a:noFill/>
                      <a:ln w="38100">
                        <a:noFill/>
                        <a:miter/>
                      </a:ln>
                    </p:spPr>
                  </p:pic>
                </p:oleObj>
              </mc:Fallback>
            </mc:AlternateContent>
          </a:graphicData>
        </a:graphic>
      </p:graphicFrame>
      <p:graphicFrame>
        <p:nvGraphicFramePr>
          <p:cNvPr id="57517" name="对象 57516"/>
          <p:cNvGraphicFramePr/>
          <p:nvPr/>
        </p:nvGraphicFramePr>
        <p:xfrm>
          <a:off x="8027988" y="1268413"/>
          <a:ext cx="625475" cy="527050"/>
        </p:xfrm>
        <a:graphic>
          <a:graphicData uri="http://schemas.openxmlformats.org/presentationml/2006/ole">
            <mc:AlternateContent xmlns:mc="http://schemas.openxmlformats.org/markup-compatibility/2006">
              <mc:Choice xmlns:v="urn:schemas-microsoft-com:vml" Requires="v">
                <p:oleObj spid="_x0000_s3133" name="" r:id="rId14" imgW="241300" imgH="203200" progId="Equation.3">
                  <p:embed/>
                </p:oleObj>
              </mc:Choice>
              <mc:Fallback>
                <p:oleObj name="" r:id="rId14" imgW="241300" imgH="203200" progId="Equation.3">
                  <p:embed/>
                  <p:pic>
                    <p:nvPicPr>
                      <p:cNvPr id="0" name="图片 3132"/>
                      <p:cNvPicPr/>
                      <p:nvPr/>
                    </p:nvPicPr>
                    <p:blipFill>
                      <a:blip r:embed="rId15"/>
                      <a:stretch>
                        <a:fillRect/>
                      </a:stretch>
                    </p:blipFill>
                    <p:spPr>
                      <a:xfrm>
                        <a:off x="8027988" y="1268413"/>
                        <a:ext cx="625475" cy="527050"/>
                      </a:xfrm>
                      <a:prstGeom prst="rect">
                        <a:avLst/>
                      </a:prstGeom>
                      <a:noFill/>
                      <a:ln w="38100">
                        <a:noFill/>
                        <a:miter/>
                      </a:ln>
                    </p:spPr>
                  </p:pic>
                </p:oleObj>
              </mc:Fallback>
            </mc:AlternateContent>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59436" name="表格 59435"/>
          <p:cNvGraphicFramePr/>
          <p:nvPr>
            <p:custDataLst>
              <p:tags r:id="rId1"/>
            </p:custDataLst>
          </p:nvPr>
        </p:nvGraphicFramePr>
        <p:xfrm>
          <a:off x="323850" y="1844675"/>
          <a:ext cx="8640763" cy="4679950"/>
        </p:xfrm>
        <a:graphic>
          <a:graphicData uri="http://schemas.openxmlformats.org/drawingml/2006/table">
            <a:tbl>
              <a:tblPr/>
              <a:tblGrid>
                <a:gridCol w="1089025"/>
                <a:gridCol w="6097588"/>
                <a:gridCol w="733425"/>
                <a:gridCol w="720725"/>
              </a:tblGrid>
              <a:tr h="558800">
                <a:tc rowSpan="2">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endParaRPr lang="zh-CN" altLang="en-US" dirty="0"/>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w="12700" cap="rnd" cmpd="sng">
                      <a:solidFill>
                        <a:schemeClr val="tx1"/>
                      </a:solidFill>
                      <a:prstDash val="solid"/>
                      <a:headEnd type="none" w="med" len="med"/>
                      <a:tailEnd type="none" w="med" len="med"/>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endParaRPr lang="zh-CN" altLang="en-US" dirty="0"/>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rowSpan="2">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endParaRPr lang="zh-CN" altLang="en-US" dirty="0"/>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rowSpan="2">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endParaRPr lang="zh-CN" altLang="en-US" sz="2000" dirty="0"/>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17525">
                <a:tc vMerge="1">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B w="12700" cap="flat" cmpd="sng">
                      <a:solidFill>
                        <a:schemeClr val="tx1"/>
                      </a:solidFill>
                      <a:prstDash val="solid"/>
                      <a:headEnd type="none" w="med" len="med"/>
                      <a:tailEnd type="none" w="med" len="med"/>
                    </a:lnB>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a:t>0       1        2        3        4       5    </a:t>
                      </a:r>
                      <a:endParaRPr lang="zh-CN" altLang="en-US"/>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vMerge="1">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B w="12700" cap="flat" cmpd="sng">
                      <a:solidFill>
                        <a:schemeClr val="tx1"/>
                      </a:solidFill>
                      <a:prstDash val="solid"/>
                      <a:headEnd type="none" w="med" len="med"/>
                      <a:tailEnd type="none" w="med" len="med"/>
                    </a:lnB>
                  </a:tcPr>
                </a:tc>
                <a:tc vMerge="1">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B w="12700" cap="flat" cmpd="sng">
                      <a:solidFill>
                        <a:schemeClr val="tx1"/>
                      </a:solidFill>
                      <a:prstDash val="solid"/>
                      <a:headEnd type="none" w="med" len="med"/>
                      <a:tailEnd type="none" w="med" len="med"/>
                    </a:lnB>
                  </a:tcPr>
                </a:tc>
              </a:tr>
              <a:tr h="3603625">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a:t>   0</a:t>
                      </a:r>
                      <a:endParaRPr lang="en-US" altLang="zh-CN"/>
                    </a:p>
                    <a:p>
                      <a:pPr marL="0" lvl="0" indent="0">
                        <a:buNone/>
                      </a:pPr>
                      <a:r>
                        <a:rPr lang="en-US" altLang="zh-CN"/>
                        <a:t>   1</a:t>
                      </a:r>
                      <a:endParaRPr lang="en-US" altLang="zh-CN"/>
                    </a:p>
                    <a:p>
                      <a:pPr marL="0" lvl="0" indent="0">
                        <a:buNone/>
                      </a:pPr>
                      <a:r>
                        <a:rPr lang="en-US" altLang="zh-CN"/>
                        <a:t>   2</a:t>
                      </a:r>
                      <a:endParaRPr lang="en-US" altLang="zh-CN"/>
                    </a:p>
                    <a:p>
                      <a:pPr marL="0" lvl="0" indent="0">
                        <a:buNone/>
                      </a:pPr>
                      <a:r>
                        <a:rPr lang="en-US" altLang="zh-CN"/>
                        <a:t>   3</a:t>
                      </a:r>
                      <a:endParaRPr lang="en-US" altLang="zh-CN"/>
                    </a:p>
                    <a:p>
                      <a:pPr marL="0" lvl="0" indent="0">
                        <a:buNone/>
                      </a:pPr>
                      <a:r>
                        <a:rPr lang="en-US" altLang="zh-CN"/>
                        <a:t>   4</a:t>
                      </a:r>
                      <a:endParaRPr lang="en-US" altLang="zh-CN"/>
                    </a:p>
                    <a:p>
                      <a:pPr marL="0" lvl="0" indent="0">
                        <a:buNone/>
                      </a:pPr>
                      <a:r>
                        <a:rPr lang="en-US" altLang="zh-CN"/>
                        <a:t>   5</a:t>
                      </a:r>
                      <a:endParaRPr lang="zh-CN" altLang="en-US"/>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a:t>0</a:t>
                      </a:r>
                      <a:endParaRPr lang="en-US" altLang="zh-CN"/>
                    </a:p>
                    <a:p>
                      <a:pPr marL="0" lvl="0" indent="0">
                        <a:buNone/>
                      </a:pPr>
                      <a:r>
                        <a:rPr lang="en-US" altLang="zh-CN"/>
                        <a:t>0+4   5+0</a:t>
                      </a:r>
                      <a:endParaRPr lang="en-US" altLang="zh-CN"/>
                    </a:p>
                    <a:p>
                      <a:pPr marL="0" lvl="0" indent="0">
                        <a:buNone/>
                      </a:pPr>
                      <a:r>
                        <a:rPr lang="en-US" altLang="zh-CN"/>
                        <a:t>0+6   5+4   10+0</a:t>
                      </a:r>
                      <a:endParaRPr lang="en-US" altLang="zh-CN"/>
                    </a:p>
                    <a:p>
                      <a:pPr marL="0" lvl="0" indent="0">
                        <a:buNone/>
                      </a:pPr>
                      <a:r>
                        <a:rPr lang="en-US" altLang="zh-CN"/>
                        <a:t>0+11 5+6   10+4   11+0</a:t>
                      </a:r>
                      <a:endParaRPr lang="en-US" altLang="zh-CN"/>
                    </a:p>
                    <a:p>
                      <a:pPr marL="0" lvl="0" indent="0">
                        <a:buNone/>
                      </a:pPr>
                      <a:r>
                        <a:rPr lang="en-US" altLang="zh-CN"/>
                        <a:t>0+12 5+11 10+6  11+4  11+0</a:t>
                      </a:r>
                      <a:endParaRPr lang="en-US" altLang="zh-CN"/>
                    </a:p>
                    <a:p>
                      <a:pPr marL="0" lvl="0" indent="0">
                        <a:buNone/>
                      </a:pPr>
                      <a:r>
                        <a:rPr lang="en-US" altLang="zh-CN"/>
                        <a:t>0+12 5+12 10+11 11+6  11+4 11+0</a:t>
                      </a:r>
                      <a:endParaRPr lang="zh-CN" altLang="en-US"/>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dirty="0"/>
                        <a:t> </a:t>
                      </a:r>
                      <a:r>
                        <a:rPr lang="en-US" altLang="zh-CN"/>
                        <a:t>0</a:t>
                      </a:r>
                      <a:endParaRPr lang="en-US" altLang="zh-CN"/>
                    </a:p>
                    <a:p>
                      <a:pPr marL="0" lvl="0" indent="0">
                        <a:buNone/>
                      </a:pPr>
                      <a:r>
                        <a:rPr lang="en-US" altLang="zh-CN"/>
                        <a:t> 5</a:t>
                      </a:r>
                      <a:endParaRPr lang="en-US" altLang="zh-CN"/>
                    </a:p>
                    <a:p>
                      <a:pPr marL="0" lvl="0" indent="0">
                        <a:buNone/>
                      </a:pPr>
                      <a:r>
                        <a:rPr lang="en-US" altLang="zh-CN"/>
                        <a:t> 10</a:t>
                      </a:r>
                      <a:endParaRPr lang="en-US" altLang="zh-CN"/>
                    </a:p>
                    <a:p>
                      <a:pPr marL="0" lvl="0" indent="0">
                        <a:buNone/>
                      </a:pPr>
                      <a:r>
                        <a:rPr lang="en-US" altLang="zh-CN"/>
                        <a:t> 14</a:t>
                      </a:r>
                      <a:endParaRPr lang="en-US" altLang="zh-CN"/>
                    </a:p>
                    <a:p>
                      <a:pPr marL="0" lvl="0" indent="0">
                        <a:buNone/>
                      </a:pPr>
                      <a:r>
                        <a:rPr lang="en-US" altLang="zh-CN"/>
                        <a:t> 16</a:t>
                      </a:r>
                      <a:endParaRPr lang="en-US" altLang="zh-CN"/>
                    </a:p>
                    <a:p>
                      <a:pPr marL="0" lvl="0" indent="0">
                        <a:buNone/>
                      </a:pPr>
                      <a:r>
                        <a:rPr lang="en-US" altLang="zh-CN"/>
                        <a:t> 21</a:t>
                      </a:r>
                      <a:endParaRPr lang="zh-CN" altLang="en-US"/>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a:t>0</a:t>
                      </a:r>
                      <a:endParaRPr lang="en-US" altLang="zh-CN"/>
                    </a:p>
                    <a:p>
                      <a:pPr marL="0" lvl="0" indent="0">
                        <a:buNone/>
                      </a:pPr>
                      <a:r>
                        <a:rPr lang="en-US" altLang="zh-CN"/>
                        <a:t>1</a:t>
                      </a:r>
                      <a:endParaRPr lang="en-US" altLang="zh-CN"/>
                    </a:p>
                    <a:p>
                      <a:pPr marL="0" lvl="0" indent="0">
                        <a:buNone/>
                      </a:pPr>
                      <a:r>
                        <a:rPr lang="en-US" altLang="zh-CN"/>
                        <a:t>2</a:t>
                      </a:r>
                      <a:endParaRPr lang="en-US" altLang="zh-CN"/>
                    </a:p>
                    <a:p>
                      <a:pPr marL="0" lvl="0" indent="0">
                        <a:buNone/>
                      </a:pPr>
                      <a:r>
                        <a:rPr lang="en-US" altLang="zh-CN"/>
                        <a:t>2</a:t>
                      </a:r>
                      <a:endParaRPr lang="en-US" altLang="zh-CN"/>
                    </a:p>
                    <a:p>
                      <a:pPr marL="0" lvl="0" indent="0">
                        <a:buNone/>
                      </a:pPr>
                      <a:r>
                        <a:rPr lang="en-US" altLang="zh-CN"/>
                        <a:t>1,2</a:t>
                      </a:r>
                      <a:endParaRPr lang="en-US" altLang="zh-CN"/>
                    </a:p>
                    <a:p>
                      <a:pPr marL="0" lvl="0" indent="0">
                        <a:buNone/>
                      </a:pPr>
                      <a:r>
                        <a:rPr lang="en-US" altLang="zh-CN"/>
                        <a:t>2</a:t>
                      </a:r>
                      <a:endParaRPr lang="zh-CN" altLang="en-US"/>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r>
            </a:tbl>
          </a:graphicData>
        </a:graphic>
      </p:graphicFrame>
      <p:graphicFrame>
        <p:nvGraphicFramePr>
          <p:cNvPr id="59437" name="对象 59436"/>
          <p:cNvGraphicFramePr/>
          <p:nvPr/>
        </p:nvGraphicFramePr>
        <p:xfrm>
          <a:off x="827088" y="1844675"/>
          <a:ext cx="441325" cy="576263"/>
        </p:xfrm>
        <a:graphic>
          <a:graphicData uri="http://schemas.openxmlformats.org/presentationml/2006/ole">
            <mc:AlternateContent xmlns:mc="http://schemas.openxmlformats.org/markup-compatibility/2006">
              <mc:Choice xmlns:v="urn:schemas-microsoft-com:vml" Requires="v">
                <p:oleObj spid="_x0000_s3132" name="" r:id="rId2" imgW="165100" imgH="215900" progId="Equation.3">
                  <p:embed/>
                </p:oleObj>
              </mc:Choice>
              <mc:Fallback>
                <p:oleObj name="" r:id="rId2" imgW="165100" imgH="215900" progId="Equation.3">
                  <p:embed/>
                  <p:pic>
                    <p:nvPicPr>
                      <p:cNvPr id="0" name="图片 3131"/>
                      <p:cNvPicPr/>
                      <p:nvPr/>
                    </p:nvPicPr>
                    <p:blipFill>
                      <a:blip r:embed="rId3"/>
                      <a:stretch>
                        <a:fillRect/>
                      </a:stretch>
                    </p:blipFill>
                    <p:spPr>
                      <a:xfrm>
                        <a:off x="827088" y="1844675"/>
                        <a:ext cx="441325" cy="576263"/>
                      </a:xfrm>
                      <a:prstGeom prst="rect">
                        <a:avLst/>
                      </a:prstGeom>
                      <a:noFill/>
                      <a:ln w="38100">
                        <a:noFill/>
                        <a:miter/>
                      </a:ln>
                    </p:spPr>
                  </p:pic>
                </p:oleObj>
              </mc:Fallback>
            </mc:AlternateContent>
          </a:graphicData>
        </a:graphic>
      </p:graphicFrame>
      <p:graphicFrame>
        <p:nvGraphicFramePr>
          <p:cNvPr id="59438" name="对象 59437"/>
          <p:cNvGraphicFramePr/>
          <p:nvPr/>
        </p:nvGraphicFramePr>
        <p:xfrm>
          <a:off x="395288" y="2205038"/>
          <a:ext cx="354012" cy="503237"/>
        </p:xfrm>
        <a:graphic>
          <a:graphicData uri="http://schemas.openxmlformats.org/presentationml/2006/ole">
            <mc:AlternateContent xmlns:mc="http://schemas.openxmlformats.org/markup-compatibility/2006">
              <mc:Choice xmlns:v="urn:schemas-microsoft-com:vml" Requires="v">
                <p:oleObj spid="_x0000_s3135" name="" r:id="rId4" imgW="152400" imgH="215900" progId="Equation.3">
                  <p:embed/>
                </p:oleObj>
              </mc:Choice>
              <mc:Fallback>
                <p:oleObj name="" r:id="rId4" imgW="152400" imgH="215900" progId="Equation.3">
                  <p:embed/>
                  <p:pic>
                    <p:nvPicPr>
                      <p:cNvPr id="0" name="图片 3134"/>
                      <p:cNvPicPr/>
                      <p:nvPr/>
                    </p:nvPicPr>
                    <p:blipFill>
                      <a:blip r:embed="rId5"/>
                      <a:stretch>
                        <a:fillRect/>
                      </a:stretch>
                    </p:blipFill>
                    <p:spPr>
                      <a:xfrm>
                        <a:off x="395288" y="2205038"/>
                        <a:ext cx="354012" cy="503237"/>
                      </a:xfrm>
                      <a:prstGeom prst="rect">
                        <a:avLst/>
                      </a:prstGeom>
                      <a:noFill/>
                      <a:ln w="38100">
                        <a:noFill/>
                        <a:miter/>
                      </a:ln>
                    </p:spPr>
                  </p:pic>
                </p:oleObj>
              </mc:Fallback>
            </mc:AlternateContent>
          </a:graphicData>
        </a:graphic>
      </p:graphicFrame>
      <p:graphicFrame>
        <p:nvGraphicFramePr>
          <p:cNvPr id="59439" name="对象 59438"/>
          <p:cNvGraphicFramePr/>
          <p:nvPr/>
        </p:nvGraphicFramePr>
        <p:xfrm>
          <a:off x="2627313" y="1773238"/>
          <a:ext cx="3384550" cy="628650"/>
        </p:xfrm>
        <a:graphic>
          <a:graphicData uri="http://schemas.openxmlformats.org/presentationml/2006/ole">
            <mc:AlternateContent xmlns:mc="http://schemas.openxmlformats.org/markup-compatibility/2006">
              <mc:Choice xmlns:v="urn:schemas-microsoft-com:vml" Requires="v">
                <p:oleObj spid="_x0000_s3137" name="" r:id="rId6" imgW="1231265" imgH="228600" progId="Equation.3">
                  <p:embed/>
                </p:oleObj>
              </mc:Choice>
              <mc:Fallback>
                <p:oleObj name="" r:id="rId6" imgW="1231265" imgH="228600" progId="Equation.3">
                  <p:embed/>
                  <p:pic>
                    <p:nvPicPr>
                      <p:cNvPr id="0" name="图片 3136"/>
                      <p:cNvPicPr/>
                      <p:nvPr/>
                    </p:nvPicPr>
                    <p:blipFill>
                      <a:blip r:embed="rId7"/>
                      <a:stretch>
                        <a:fillRect/>
                      </a:stretch>
                    </p:blipFill>
                    <p:spPr>
                      <a:xfrm>
                        <a:off x="2627313" y="1773238"/>
                        <a:ext cx="3384550" cy="628650"/>
                      </a:xfrm>
                      <a:prstGeom prst="rect">
                        <a:avLst/>
                      </a:prstGeom>
                      <a:noFill/>
                      <a:ln w="38100">
                        <a:noFill/>
                        <a:miter/>
                      </a:ln>
                    </p:spPr>
                  </p:pic>
                </p:oleObj>
              </mc:Fallback>
            </mc:AlternateContent>
          </a:graphicData>
        </a:graphic>
      </p:graphicFrame>
      <p:graphicFrame>
        <p:nvGraphicFramePr>
          <p:cNvPr id="59440" name="对象 59439"/>
          <p:cNvGraphicFramePr/>
          <p:nvPr/>
        </p:nvGraphicFramePr>
        <p:xfrm>
          <a:off x="7524750" y="1989138"/>
          <a:ext cx="646113" cy="647700"/>
        </p:xfrm>
        <a:graphic>
          <a:graphicData uri="http://schemas.openxmlformats.org/presentationml/2006/ole">
            <mc:AlternateContent xmlns:mc="http://schemas.openxmlformats.org/markup-compatibility/2006">
              <mc:Choice xmlns:v="urn:schemas-microsoft-com:vml" Requires="v">
                <p:oleObj spid="_x0000_s3136" name="" r:id="rId8" imgW="418465" imgH="215900" progId="Equation.3">
                  <p:embed/>
                </p:oleObj>
              </mc:Choice>
              <mc:Fallback>
                <p:oleObj name="" r:id="rId8" imgW="418465" imgH="215900" progId="Equation.3">
                  <p:embed/>
                  <p:pic>
                    <p:nvPicPr>
                      <p:cNvPr id="0" name="图片 3135"/>
                      <p:cNvPicPr/>
                      <p:nvPr/>
                    </p:nvPicPr>
                    <p:blipFill>
                      <a:blip r:embed="rId9"/>
                      <a:stretch>
                        <a:fillRect/>
                      </a:stretch>
                    </p:blipFill>
                    <p:spPr>
                      <a:xfrm>
                        <a:off x="7524750" y="1989138"/>
                        <a:ext cx="646113" cy="647700"/>
                      </a:xfrm>
                      <a:prstGeom prst="rect">
                        <a:avLst/>
                      </a:prstGeom>
                      <a:noFill/>
                      <a:ln w="38100">
                        <a:noFill/>
                        <a:miter/>
                      </a:ln>
                    </p:spPr>
                  </p:pic>
                </p:oleObj>
              </mc:Fallback>
            </mc:AlternateContent>
          </a:graphicData>
        </a:graphic>
      </p:graphicFrame>
      <p:graphicFrame>
        <p:nvGraphicFramePr>
          <p:cNvPr id="59441" name="对象 59440"/>
          <p:cNvGraphicFramePr/>
          <p:nvPr/>
        </p:nvGraphicFramePr>
        <p:xfrm>
          <a:off x="8316913" y="2205038"/>
          <a:ext cx="425450" cy="546100"/>
        </p:xfrm>
        <a:graphic>
          <a:graphicData uri="http://schemas.openxmlformats.org/presentationml/2006/ole">
            <mc:AlternateContent xmlns:mc="http://schemas.openxmlformats.org/markup-compatibility/2006">
              <mc:Choice xmlns:v="urn:schemas-microsoft-com:vml" Requires="v">
                <p:oleObj spid="_x0000_s3138" name="" r:id="rId10" imgW="177800" imgH="227965" progId="Equation.3">
                  <p:embed/>
                </p:oleObj>
              </mc:Choice>
              <mc:Fallback>
                <p:oleObj name="" r:id="rId10" imgW="177800" imgH="227965" progId="Equation.3">
                  <p:embed/>
                  <p:pic>
                    <p:nvPicPr>
                      <p:cNvPr id="0" name="图片 3137"/>
                      <p:cNvPicPr/>
                      <p:nvPr/>
                    </p:nvPicPr>
                    <p:blipFill>
                      <a:blip r:embed="rId11"/>
                      <a:stretch>
                        <a:fillRect/>
                      </a:stretch>
                    </p:blipFill>
                    <p:spPr>
                      <a:xfrm>
                        <a:off x="8316913" y="2205038"/>
                        <a:ext cx="425450" cy="546100"/>
                      </a:xfrm>
                      <a:prstGeom prst="rect">
                        <a:avLst/>
                      </a:prstGeom>
                      <a:noFill/>
                      <a:ln w="38100">
                        <a:noFill/>
                        <a:miter/>
                      </a:ln>
                    </p:spPr>
                  </p:pic>
                </p:oleObj>
              </mc:Fallback>
            </mc:AlternateContent>
          </a:graphicData>
        </a:graphic>
      </p:graphicFrame>
      <p:graphicFrame>
        <p:nvGraphicFramePr>
          <p:cNvPr id="59442" name="对象 59441"/>
          <p:cNvGraphicFramePr/>
          <p:nvPr/>
        </p:nvGraphicFramePr>
        <p:xfrm>
          <a:off x="468313" y="333375"/>
          <a:ext cx="8353425" cy="1238250"/>
        </p:xfrm>
        <a:graphic>
          <a:graphicData uri="http://schemas.openxmlformats.org/presentationml/2006/ole">
            <mc:AlternateContent xmlns:mc="http://schemas.openxmlformats.org/markup-compatibility/2006">
              <mc:Choice xmlns:v="urn:schemas-microsoft-com:vml" Requires="v">
                <p:oleObj spid="_x0000_s3127" name="" r:id="rId12" imgW="3086100" imgH="457200" progId="Equation.3">
                  <p:embed/>
                </p:oleObj>
              </mc:Choice>
              <mc:Fallback>
                <p:oleObj name="" r:id="rId12" imgW="3086100" imgH="457200" progId="Equation.3">
                  <p:embed/>
                  <p:pic>
                    <p:nvPicPr>
                      <p:cNvPr id="0" name="图片 3126"/>
                      <p:cNvPicPr/>
                      <p:nvPr/>
                    </p:nvPicPr>
                    <p:blipFill>
                      <a:blip r:embed="rId13"/>
                      <a:stretch>
                        <a:fillRect/>
                      </a:stretch>
                    </p:blipFill>
                    <p:spPr>
                      <a:xfrm>
                        <a:off x="468313" y="333375"/>
                        <a:ext cx="8353425" cy="1238250"/>
                      </a:xfrm>
                      <a:prstGeom prst="rect">
                        <a:avLst/>
                      </a:prstGeom>
                      <a:noFill/>
                      <a:ln w="38100">
                        <a:noFill/>
                        <a:miter/>
                      </a:ln>
                    </p:spPr>
                  </p:pic>
                </p:oleObj>
              </mc:Fallback>
            </mc:AlternateContent>
          </a:graphicData>
        </a:graphic>
      </p:graphicFrame>
      <p:graphicFrame>
        <p:nvGraphicFramePr>
          <p:cNvPr id="59443" name="对象 59442"/>
          <p:cNvGraphicFramePr/>
          <p:nvPr/>
        </p:nvGraphicFramePr>
        <p:xfrm>
          <a:off x="8101013" y="1268413"/>
          <a:ext cx="787400" cy="573087"/>
        </p:xfrm>
        <a:graphic>
          <a:graphicData uri="http://schemas.openxmlformats.org/presentationml/2006/ole">
            <mc:AlternateContent xmlns:mc="http://schemas.openxmlformats.org/markup-compatibility/2006">
              <mc:Choice xmlns:v="urn:schemas-microsoft-com:vml" Requires="v">
                <p:oleObj spid="_x0000_s3140" name="" r:id="rId14" imgW="279400" imgH="203200" progId="Equation.3">
                  <p:embed/>
                </p:oleObj>
              </mc:Choice>
              <mc:Fallback>
                <p:oleObj name="" r:id="rId14" imgW="279400" imgH="203200" progId="Equation.3">
                  <p:embed/>
                  <p:pic>
                    <p:nvPicPr>
                      <p:cNvPr id="0" name="图片 3139"/>
                      <p:cNvPicPr/>
                      <p:nvPr/>
                    </p:nvPicPr>
                    <p:blipFill>
                      <a:blip r:embed="rId15"/>
                      <a:stretch>
                        <a:fillRect/>
                      </a:stretch>
                    </p:blipFill>
                    <p:spPr>
                      <a:xfrm>
                        <a:off x="8101013" y="1268413"/>
                        <a:ext cx="787400" cy="573087"/>
                      </a:xfrm>
                      <a:prstGeom prst="rect">
                        <a:avLst/>
                      </a:prstGeom>
                      <a:noFill/>
                      <a:ln w="38100">
                        <a:noFill/>
                        <a:miter/>
                      </a:ln>
                    </p:spPr>
                  </p:pic>
                </p:oleObj>
              </mc:Fallback>
            </mc:AlternateContent>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60465" name="表格 60464"/>
          <p:cNvGraphicFramePr/>
          <p:nvPr>
            <p:custDataLst>
              <p:tags r:id="rId1"/>
            </p:custDataLst>
          </p:nvPr>
        </p:nvGraphicFramePr>
        <p:xfrm>
          <a:off x="250825" y="1916113"/>
          <a:ext cx="8642350" cy="2305050"/>
        </p:xfrm>
        <a:graphic>
          <a:graphicData uri="http://schemas.openxmlformats.org/drawingml/2006/table">
            <a:tbl>
              <a:tblPr/>
              <a:tblGrid>
                <a:gridCol w="1201738"/>
                <a:gridCol w="5783262"/>
                <a:gridCol w="865188"/>
                <a:gridCol w="792162"/>
              </a:tblGrid>
              <a:tr h="652463">
                <a:tc rowSpan="2">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endParaRPr lang="zh-CN" altLang="en-US" dirty="0"/>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w="12700" cap="rnd" cmpd="sng">
                      <a:solidFill>
                        <a:schemeClr val="tx1"/>
                      </a:solidFill>
                      <a:prstDash val="solid"/>
                      <a:headEnd type="none" w="med" len="med"/>
                      <a:tailEnd type="none" w="med" len="med"/>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endParaRPr lang="zh-CN" altLang="en-US" dirty="0"/>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rowSpan="2">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endParaRPr lang="zh-CN" altLang="en-US" dirty="0"/>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rowSpan="2">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endParaRPr lang="zh-CN" altLang="en-US" dirty="0"/>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652462">
                <a:tc vMerge="1">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B w="12700" cap="flat" cmpd="sng">
                      <a:solidFill>
                        <a:schemeClr val="tx1"/>
                      </a:solidFill>
                      <a:prstDash val="solid"/>
                      <a:headEnd type="none" w="med" len="med"/>
                      <a:tailEnd type="none" w="med" len="med"/>
                    </a:lnB>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a:t>0       1     2       3       4       5</a:t>
                      </a:r>
                      <a:endParaRPr lang="zh-CN" altLang="en-US"/>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vMerge="1">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B w="12700" cap="flat" cmpd="sng">
                      <a:solidFill>
                        <a:schemeClr val="tx1"/>
                      </a:solidFill>
                      <a:prstDash val="solid"/>
                      <a:headEnd type="none" w="med" len="med"/>
                      <a:tailEnd type="none" w="med" len="med"/>
                    </a:lnB>
                  </a:tcPr>
                </a:tc>
                <a:tc vMerge="1">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B w="12700" cap="flat" cmpd="sng">
                      <a:solidFill>
                        <a:schemeClr val="tx1"/>
                      </a:solidFill>
                      <a:prstDash val="solid"/>
                      <a:headEnd type="none" w="med" len="med"/>
                      <a:tailEnd type="none" w="med" len="med"/>
                    </a:lnB>
                  </a:tcPr>
                </a:tc>
              </a:tr>
              <a:tr h="1000125">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dirty="0"/>
                        <a:t>   </a:t>
                      </a:r>
                      <a:r>
                        <a:rPr lang="en-US" altLang="zh-CN"/>
                        <a:t>5</a:t>
                      </a:r>
                      <a:endParaRPr lang="zh-CN" altLang="en-US"/>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a:t>0+21 3+16 7+14 9+10 12+5 13+0</a:t>
                      </a:r>
                      <a:endParaRPr lang="zh-CN" altLang="en-US"/>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a:t>21</a:t>
                      </a:r>
                      <a:endParaRPr lang="zh-CN" altLang="en-US"/>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a:t>0,2</a:t>
                      </a:r>
                      <a:endParaRPr lang="zh-CN" altLang="en-US"/>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r>
            </a:tbl>
          </a:graphicData>
        </a:graphic>
      </p:graphicFrame>
      <p:graphicFrame>
        <p:nvGraphicFramePr>
          <p:cNvPr id="60466" name="对象 60465"/>
          <p:cNvGraphicFramePr/>
          <p:nvPr/>
        </p:nvGraphicFramePr>
        <p:xfrm>
          <a:off x="900113" y="2060575"/>
          <a:ext cx="355600" cy="504825"/>
        </p:xfrm>
        <a:graphic>
          <a:graphicData uri="http://schemas.openxmlformats.org/presentationml/2006/ole">
            <mc:AlternateContent xmlns:mc="http://schemas.openxmlformats.org/markup-compatibility/2006">
              <mc:Choice xmlns:v="urn:schemas-microsoft-com:vml" Requires="v">
                <p:oleObj spid="_x0000_s3128" name="" r:id="rId2" imgW="152400" imgH="215900" progId="Equation.3">
                  <p:embed/>
                </p:oleObj>
              </mc:Choice>
              <mc:Fallback>
                <p:oleObj name="" r:id="rId2" imgW="152400" imgH="215900" progId="Equation.3">
                  <p:embed/>
                  <p:pic>
                    <p:nvPicPr>
                      <p:cNvPr id="0" name="图片 3127"/>
                      <p:cNvPicPr/>
                      <p:nvPr/>
                    </p:nvPicPr>
                    <p:blipFill>
                      <a:blip r:embed="rId3"/>
                      <a:stretch>
                        <a:fillRect/>
                      </a:stretch>
                    </p:blipFill>
                    <p:spPr>
                      <a:xfrm>
                        <a:off x="900113" y="2060575"/>
                        <a:ext cx="355600" cy="504825"/>
                      </a:xfrm>
                      <a:prstGeom prst="rect">
                        <a:avLst/>
                      </a:prstGeom>
                      <a:noFill/>
                      <a:ln w="38100">
                        <a:noFill/>
                        <a:miter/>
                      </a:ln>
                    </p:spPr>
                  </p:pic>
                </p:oleObj>
              </mc:Fallback>
            </mc:AlternateContent>
          </a:graphicData>
        </a:graphic>
      </p:graphicFrame>
      <p:graphicFrame>
        <p:nvGraphicFramePr>
          <p:cNvPr id="60467" name="对象 60466"/>
          <p:cNvGraphicFramePr/>
          <p:nvPr/>
        </p:nvGraphicFramePr>
        <p:xfrm>
          <a:off x="468313" y="2492375"/>
          <a:ext cx="371475" cy="574675"/>
        </p:xfrm>
        <a:graphic>
          <a:graphicData uri="http://schemas.openxmlformats.org/presentationml/2006/ole">
            <mc:AlternateContent xmlns:mc="http://schemas.openxmlformats.org/markup-compatibility/2006">
              <mc:Choice xmlns:v="urn:schemas-microsoft-com:vml" Requires="v">
                <p:oleObj spid="_x0000_s3125" name="" r:id="rId4" imgW="139700" imgH="215900" progId="Equation.3">
                  <p:embed/>
                </p:oleObj>
              </mc:Choice>
              <mc:Fallback>
                <p:oleObj name="" r:id="rId4" imgW="139700" imgH="215900" progId="Equation.3">
                  <p:embed/>
                  <p:pic>
                    <p:nvPicPr>
                      <p:cNvPr id="0" name="图片 3124"/>
                      <p:cNvPicPr/>
                      <p:nvPr/>
                    </p:nvPicPr>
                    <p:blipFill>
                      <a:blip r:embed="rId5"/>
                      <a:stretch>
                        <a:fillRect/>
                      </a:stretch>
                    </p:blipFill>
                    <p:spPr>
                      <a:xfrm>
                        <a:off x="468313" y="2492375"/>
                        <a:ext cx="371475" cy="574675"/>
                      </a:xfrm>
                      <a:prstGeom prst="rect">
                        <a:avLst/>
                      </a:prstGeom>
                      <a:noFill/>
                      <a:ln w="38100">
                        <a:noFill/>
                        <a:miter/>
                      </a:ln>
                    </p:spPr>
                  </p:pic>
                </p:oleObj>
              </mc:Fallback>
            </mc:AlternateContent>
          </a:graphicData>
        </a:graphic>
      </p:graphicFrame>
      <p:graphicFrame>
        <p:nvGraphicFramePr>
          <p:cNvPr id="60468" name="对象 60467"/>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3123" name="" r:id="rId6" imgW="114300" imgH="215265" progId="Equation.3">
                  <p:embed/>
                </p:oleObj>
              </mc:Choice>
              <mc:Fallback>
                <p:oleObj name="" r:id="rId6" imgW="114300" imgH="215265" progId="Equation.3">
                  <p:embed/>
                  <p:pic>
                    <p:nvPicPr>
                      <p:cNvPr id="0" name="图片 3122"/>
                      <p:cNvPicPr/>
                      <p:nvPr/>
                    </p:nvPicPr>
                    <p:blipFill>
                      <a:blip r:embed="rId7"/>
                      <a:stretch>
                        <a:fillRect/>
                      </a:stretch>
                    </p:blipFill>
                    <p:spPr>
                      <a:xfrm>
                        <a:off x="4514850" y="3321050"/>
                        <a:ext cx="114300" cy="215900"/>
                      </a:xfrm>
                      <a:prstGeom prst="rect">
                        <a:avLst/>
                      </a:prstGeom>
                      <a:noFill/>
                      <a:ln w="38100">
                        <a:noFill/>
                        <a:miter/>
                      </a:ln>
                    </p:spPr>
                  </p:pic>
                </p:oleObj>
              </mc:Fallback>
            </mc:AlternateContent>
          </a:graphicData>
        </a:graphic>
      </p:graphicFrame>
      <p:graphicFrame>
        <p:nvGraphicFramePr>
          <p:cNvPr id="60469" name="对象 60468"/>
          <p:cNvGraphicFramePr/>
          <p:nvPr/>
        </p:nvGraphicFramePr>
        <p:xfrm>
          <a:off x="2627313" y="1916113"/>
          <a:ext cx="2879725" cy="531812"/>
        </p:xfrm>
        <a:graphic>
          <a:graphicData uri="http://schemas.openxmlformats.org/presentationml/2006/ole">
            <mc:AlternateContent xmlns:mc="http://schemas.openxmlformats.org/markup-compatibility/2006">
              <mc:Choice xmlns:v="urn:schemas-microsoft-com:vml" Requires="v">
                <p:oleObj spid="_x0000_s3129" name="" r:id="rId8" imgW="1167130" imgH="215900" progId="Equation.3">
                  <p:embed/>
                </p:oleObj>
              </mc:Choice>
              <mc:Fallback>
                <p:oleObj name="" r:id="rId8" imgW="1167130" imgH="215900" progId="Equation.3">
                  <p:embed/>
                  <p:pic>
                    <p:nvPicPr>
                      <p:cNvPr id="0" name="图片 3128"/>
                      <p:cNvPicPr/>
                      <p:nvPr/>
                    </p:nvPicPr>
                    <p:blipFill>
                      <a:blip r:embed="rId9"/>
                      <a:stretch>
                        <a:fillRect/>
                      </a:stretch>
                    </p:blipFill>
                    <p:spPr>
                      <a:xfrm>
                        <a:off x="2627313" y="1916113"/>
                        <a:ext cx="2879725" cy="531812"/>
                      </a:xfrm>
                      <a:prstGeom prst="rect">
                        <a:avLst/>
                      </a:prstGeom>
                      <a:noFill/>
                      <a:ln w="38100">
                        <a:noFill/>
                        <a:miter/>
                      </a:ln>
                    </p:spPr>
                  </p:pic>
                </p:oleObj>
              </mc:Fallback>
            </mc:AlternateContent>
          </a:graphicData>
        </a:graphic>
      </p:graphicFrame>
      <p:graphicFrame>
        <p:nvGraphicFramePr>
          <p:cNvPr id="60470" name="对象 60469"/>
          <p:cNvGraphicFramePr/>
          <p:nvPr/>
        </p:nvGraphicFramePr>
        <p:xfrm>
          <a:off x="7235825" y="2276475"/>
          <a:ext cx="719138" cy="576263"/>
        </p:xfrm>
        <a:graphic>
          <a:graphicData uri="http://schemas.openxmlformats.org/presentationml/2006/ole">
            <mc:AlternateContent xmlns:mc="http://schemas.openxmlformats.org/markup-compatibility/2006">
              <mc:Choice xmlns:v="urn:schemas-microsoft-com:vml" Requires="v">
                <p:oleObj spid="_x0000_s3121" name="" r:id="rId10" imgW="393065" imgH="215900" progId="Equation.3">
                  <p:embed/>
                </p:oleObj>
              </mc:Choice>
              <mc:Fallback>
                <p:oleObj name="" r:id="rId10" imgW="393065" imgH="215900" progId="Equation.3">
                  <p:embed/>
                  <p:pic>
                    <p:nvPicPr>
                      <p:cNvPr id="0" name="图片 3120"/>
                      <p:cNvPicPr/>
                      <p:nvPr/>
                    </p:nvPicPr>
                    <p:blipFill>
                      <a:blip r:embed="rId11"/>
                      <a:stretch>
                        <a:fillRect/>
                      </a:stretch>
                    </p:blipFill>
                    <p:spPr>
                      <a:xfrm>
                        <a:off x="7235825" y="2276475"/>
                        <a:ext cx="719138" cy="576263"/>
                      </a:xfrm>
                      <a:prstGeom prst="rect">
                        <a:avLst/>
                      </a:prstGeom>
                      <a:noFill/>
                      <a:ln w="38100">
                        <a:noFill/>
                        <a:miter/>
                      </a:ln>
                    </p:spPr>
                  </p:pic>
                </p:oleObj>
              </mc:Fallback>
            </mc:AlternateContent>
          </a:graphicData>
        </a:graphic>
      </p:graphicFrame>
      <p:graphicFrame>
        <p:nvGraphicFramePr>
          <p:cNvPr id="60471" name="对象 60470"/>
          <p:cNvGraphicFramePr/>
          <p:nvPr/>
        </p:nvGraphicFramePr>
        <p:xfrm>
          <a:off x="8172450" y="2276475"/>
          <a:ext cx="447675" cy="576263"/>
        </p:xfrm>
        <a:graphic>
          <a:graphicData uri="http://schemas.openxmlformats.org/presentationml/2006/ole">
            <mc:AlternateContent xmlns:mc="http://schemas.openxmlformats.org/markup-compatibility/2006">
              <mc:Choice xmlns:v="urn:schemas-microsoft-com:vml" Requires="v">
                <p:oleObj spid="_x0000_s3131" name="" r:id="rId12" imgW="177800" imgH="227965" progId="Equation.3">
                  <p:embed/>
                </p:oleObj>
              </mc:Choice>
              <mc:Fallback>
                <p:oleObj name="" r:id="rId12" imgW="177800" imgH="227965" progId="Equation.3">
                  <p:embed/>
                  <p:pic>
                    <p:nvPicPr>
                      <p:cNvPr id="0" name="图片 3130"/>
                      <p:cNvPicPr/>
                      <p:nvPr/>
                    </p:nvPicPr>
                    <p:blipFill>
                      <a:blip r:embed="rId13"/>
                      <a:stretch>
                        <a:fillRect/>
                      </a:stretch>
                    </p:blipFill>
                    <p:spPr>
                      <a:xfrm>
                        <a:off x="8172450" y="2276475"/>
                        <a:ext cx="447675" cy="576263"/>
                      </a:xfrm>
                      <a:prstGeom prst="rect">
                        <a:avLst/>
                      </a:prstGeom>
                      <a:noFill/>
                      <a:ln w="38100">
                        <a:noFill/>
                        <a:miter/>
                      </a:ln>
                    </p:spPr>
                  </p:pic>
                </p:oleObj>
              </mc:Fallback>
            </mc:AlternateContent>
          </a:graphicData>
        </a:graphic>
      </p:graphicFrame>
      <p:graphicFrame>
        <p:nvGraphicFramePr>
          <p:cNvPr id="60472" name="对象 60471"/>
          <p:cNvGraphicFramePr/>
          <p:nvPr/>
        </p:nvGraphicFramePr>
        <p:xfrm>
          <a:off x="395288" y="333375"/>
          <a:ext cx="8281987" cy="1198563"/>
        </p:xfrm>
        <a:graphic>
          <a:graphicData uri="http://schemas.openxmlformats.org/presentationml/2006/ole">
            <mc:AlternateContent xmlns:mc="http://schemas.openxmlformats.org/markup-compatibility/2006">
              <mc:Choice xmlns:v="urn:schemas-microsoft-com:vml" Requires="v">
                <p:oleObj spid="_x0000_s3152" name="" r:id="rId14" imgW="2983230" imgH="431800" progId="Equation.3">
                  <p:embed/>
                </p:oleObj>
              </mc:Choice>
              <mc:Fallback>
                <p:oleObj name="" r:id="rId14" imgW="2983230" imgH="431800" progId="Equation.3">
                  <p:embed/>
                  <p:pic>
                    <p:nvPicPr>
                      <p:cNvPr id="0" name="图片 3151"/>
                      <p:cNvPicPr/>
                      <p:nvPr/>
                    </p:nvPicPr>
                    <p:blipFill>
                      <a:blip r:embed="rId15"/>
                      <a:stretch>
                        <a:fillRect/>
                      </a:stretch>
                    </p:blipFill>
                    <p:spPr>
                      <a:xfrm>
                        <a:off x="395288" y="333375"/>
                        <a:ext cx="8281987" cy="1198563"/>
                      </a:xfrm>
                      <a:prstGeom prst="rect">
                        <a:avLst/>
                      </a:prstGeom>
                      <a:noFill/>
                      <a:ln w="38100">
                        <a:noFill/>
                        <a:miter/>
                      </a:ln>
                    </p:spPr>
                  </p:pic>
                </p:oleObj>
              </mc:Fallback>
            </mc:AlternateContent>
          </a:graphicData>
        </a:graphic>
      </p:graphicFrame>
      <p:graphicFrame>
        <p:nvGraphicFramePr>
          <p:cNvPr id="60473" name="对象 60472"/>
          <p:cNvGraphicFramePr/>
          <p:nvPr/>
        </p:nvGraphicFramePr>
        <p:xfrm>
          <a:off x="8027988" y="1341438"/>
          <a:ext cx="792162" cy="603250"/>
        </p:xfrm>
        <a:graphic>
          <a:graphicData uri="http://schemas.openxmlformats.org/presentationml/2006/ole">
            <mc:AlternateContent xmlns:mc="http://schemas.openxmlformats.org/markup-compatibility/2006">
              <mc:Choice xmlns:v="urn:schemas-microsoft-com:vml" Requires="v">
                <p:oleObj spid="_x0000_s3143" name="" r:id="rId16" imgW="266065" imgH="203200" progId="Equation.3">
                  <p:embed/>
                </p:oleObj>
              </mc:Choice>
              <mc:Fallback>
                <p:oleObj name="" r:id="rId16" imgW="266065" imgH="203200" progId="Equation.3">
                  <p:embed/>
                  <p:pic>
                    <p:nvPicPr>
                      <p:cNvPr id="0" name="图片 3142"/>
                      <p:cNvPicPr/>
                      <p:nvPr/>
                    </p:nvPicPr>
                    <p:blipFill>
                      <a:blip r:embed="rId17"/>
                      <a:stretch>
                        <a:fillRect/>
                      </a:stretch>
                    </p:blipFill>
                    <p:spPr>
                      <a:xfrm>
                        <a:off x="8027988" y="1341438"/>
                        <a:ext cx="792162" cy="603250"/>
                      </a:xfrm>
                      <a:prstGeom prst="rect">
                        <a:avLst/>
                      </a:prstGeom>
                      <a:noFill/>
                      <a:ln w="38100">
                        <a:noFill/>
                        <a:miter/>
                      </a:ln>
                    </p:spPr>
                  </p:pic>
                </p:oleObj>
              </mc:Fallback>
            </mc:AlternateContent>
          </a:graphicData>
        </a:graphic>
      </p:graphicFrame>
      <p:sp>
        <p:nvSpPr>
          <p:cNvPr id="60474" name="矩形 60473"/>
          <p:cNvSpPr/>
          <p:nvPr/>
        </p:nvSpPr>
        <p:spPr>
          <a:xfrm>
            <a:off x="323850" y="4437063"/>
            <a:ext cx="8569325" cy="1554162"/>
          </a:xfrm>
          <a:prstGeom prst="rect">
            <a:avLst/>
          </a:prstGeom>
          <a:noFill/>
          <a:ln w="9525">
            <a:noFill/>
          </a:ln>
        </p:spPr>
        <p:txBody>
          <a:bodyPr>
            <a:spAutoFit/>
          </a:bodyPr>
          <a:p>
            <a:r>
              <a:rPr lang="zh-CN" altLang="en-US" sz="3200" dirty="0">
                <a:latin typeface="Tahoma" panose="020B0604030504040204" pitchFamily="34" charset="0"/>
              </a:rPr>
              <a:t>最优方案一</a:t>
            </a:r>
            <a:r>
              <a:rPr lang="en-US" altLang="zh-CN" sz="3200" dirty="0">
                <a:latin typeface="Tahoma" panose="020B0604030504040204" pitchFamily="34" charset="0"/>
              </a:rPr>
              <a:t>:</a:t>
            </a:r>
            <a:r>
              <a:rPr lang="zh-CN" altLang="en-US" sz="3200" dirty="0">
                <a:latin typeface="Tahoma" panose="020B0604030504040204" pitchFamily="34" charset="0"/>
              </a:rPr>
              <a:t>甲厂</a:t>
            </a:r>
            <a:r>
              <a:rPr lang="en-US" altLang="zh-CN" sz="3200" dirty="0">
                <a:latin typeface="Tahoma" panose="020B0604030504040204" pitchFamily="34" charset="0"/>
              </a:rPr>
              <a:t>0</a:t>
            </a:r>
            <a:r>
              <a:rPr lang="zh-CN" altLang="en-US" sz="3200" dirty="0">
                <a:latin typeface="Tahoma" panose="020B0604030504040204" pitchFamily="34" charset="0"/>
              </a:rPr>
              <a:t>台</a:t>
            </a:r>
            <a:r>
              <a:rPr lang="en-US" altLang="zh-CN" sz="3200" dirty="0">
                <a:latin typeface="Tahoma" panose="020B0604030504040204" pitchFamily="34" charset="0"/>
              </a:rPr>
              <a:t>,</a:t>
            </a:r>
            <a:r>
              <a:rPr lang="zh-CN" altLang="en-US" sz="3200" dirty="0">
                <a:latin typeface="Tahoma" panose="020B0604030504040204" pitchFamily="34" charset="0"/>
              </a:rPr>
              <a:t>乙厂</a:t>
            </a:r>
            <a:r>
              <a:rPr lang="en-US" altLang="zh-CN" sz="3200" dirty="0">
                <a:latin typeface="Tahoma" panose="020B0604030504040204" pitchFamily="34" charset="0"/>
              </a:rPr>
              <a:t>2</a:t>
            </a:r>
            <a:r>
              <a:rPr lang="zh-CN" altLang="en-US" sz="3200" dirty="0">
                <a:latin typeface="Tahoma" panose="020B0604030504040204" pitchFamily="34" charset="0"/>
              </a:rPr>
              <a:t>台</a:t>
            </a:r>
            <a:r>
              <a:rPr lang="en-US" altLang="zh-CN" sz="3200" dirty="0">
                <a:latin typeface="Tahoma" panose="020B0604030504040204" pitchFamily="34" charset="0"/>
              </a:rPr>
              <a:t>,</a:t>
            </a:r>
            <a:r>
              <a:rPr lang="zh-CN" altLang="en-US" sz="3200" dirty="0">
                <a:latin typeface="Tahoma" panose="020B0604030504040204" pitchFamily="34" charset="0"/>
              </a:rPr>
              <a:t>丙厂</a:t>
            </a:r>
            <a:r>
              <a:rPr lang="en-US" altLang="zh-CN" sz="3200" dirty="0">
                <a:latin typeface="Tahoma" panose="020B0604030504040204" pitchFamily="34" charset="0"/>
              </a:rPr>
              <a:t>3</a:t>
            </a:r>
            <a:r>
              <a:rPr lang="zh-CN" altLang="en-US" sz="3200" dirty="0">
                <a:latin typeface="Tahoma" panose="020B0604030504040204" pitchFamily="34" charset="0"/>
              </a:rPr>
              <a:t>台</a:t>
            </a:r>
            <a:r>
              <a:rPr lang="en-US" altLang="zh-CN" sz="3200">
                <a:latin typeface="Tahoma" panose="020B0604030504040204" pitchFamily="34" charset="0"/>
              </a:rPr>
              <a:t>;</a:t>
            </a:r>
            <a:endParaRPr lang="en-US" altLang="zh-CN" sz="3200">
              <a:latin typeface="Tahoma" panose="020B0604030504040204" pitchFamily="34" charset="0"/>
            </a:endParaRPr>
          </a:p>
          <a:p>
            <a:r>
              <a:rPr lang="zh-CN" altLang="en-US" sz="3200" dirty="0">
                <a:latin typeface="Tahoma" panose="020B0604030504040204" pitchFamily="34" charset="0"/>
              </a:rPr>
              <a:t>最优方案二</a:t>
            </a:r>
            <a:r>
              <a:rPr lang="en-US" altLang="zh-CN" sz="3200" dirty="0">
                <a:latin typeface="Tahoma" panose="020B0604030504040204" pitchFamily="34" charset="0"/>
              </a:rPr>
              <a:t>:</a:t>
            </a:r>
            <a:r>
              <a:rPr lang="zh-CN" altLang="en-US" sz="3200" dirty="0">
                <a:latin typeface="Tahoma" panose="020B0604030504040204" pitchFamily="34" charset="0"/>
              </a:rPr>
              <a:t>甲厂</a:t>
            </a:r>
            <a:r>
              <a:rPr lang="en-US" altLang="zh-CN" sz="3200" dirty="0">
                <a:latin typeface="Tahoma" panose="020B0604030504040204" pitchFamily="34" charset="0"/>
              </a:rPr>
              <a:t>2</a:t>
            </a:r>
            <a:r>
              <a:rPr lang="zh-CN" altLang="en-US" sz="3200" dirty="0">
                <a:latin typeface="Tahoma" panose="020B0604030504040204" pitchFamily="34" charset="0"/>
              </a:rPr>
              <a:t>台</a:t>
            </a:r>
            <a:r>
              <a:rPr lang="en-US" altLang="zh-CN" sz="3200" dirty="0">
                <a:latin typeface="Tahoma" panose="020B0604030504040204" pitchFamily="34" charset="0"/>
              </a:rPr>
              <a:t>,</a:t>
            </a:r>
            <a:r>
              <a:rPr lang="zh-CN" altLang="en-US" sz="3200" dirty="0">
                <a:latin typeface="Tahoma" panose="020B0604030504040204" pitchFamily="34" charset="0"/>
              </a:rPr>
              <a:t>乙厂</a:t>
            </a:r>
            <a:r>
              <a:rPr lang="en-US" altLang="zh-CN" sz="3200" dirty="0">
                <a:latin typeface="Tahoma" panose="020B0604030504040204" pitchFamily="34" charset="0"/>
              </a:rPr>
              <a:t>2</a:t>
            </a:r>
            <a:r>
              <a:rPr lang="zh-CN" altLang="en-US" sz="3200" dirty="0">
                <a:latin typeface="Tahoma" panose="020B0604030504040204" pitchFamily="34" charset="0"/>
              </a:rPr>
              <a:t>台</a:t>
            </a:r>
            <a:r>
              <a:rPr lang="en-US" altLang="zh-CN" sz="3200" dirty="0">
                <a:latin typeface="Tahoma" panose="020B0604030504040204" pitchFamily="34" charset="0"/>
              </a:rPr>
              <a:t>,</a:t>
            </a:r>
            <a:r>
              <a:rPr lang="zh-CN" altLang="en-US" sz="3200" dirty="0">
                <a:latin typeface="Tahoma" panose="020B0604030504040204" pitchFamily="34" charset="0"/>
              </a:rPr>
              <a:t>丙厂</a:t>
            </a:r>
            <a:r>
              <a:rPr lang="en-US" altLang="zh-CN" sz="3200" dirty="0">
                <a:latin typeface="Tahoma" panose="020B0604030504040204" pitchFamily="34" charset="0"/>
              </a:rPr>
              <a:t>1</a:t>
            </a:r>
            <a:r>
              <a:rPr lang="zh-CN" altLang="en-US" sz="3200" dirty="0">
                <a:latin typeface="Tahoma" panose="020B0604030504040204" pitchFamily="34" charset="0"/>
              </a:rPr>
              <a:t>台</a:t>
            </a:r>
            <a:r>
              <a:rPr lang="en-US" altLang="zh-CN" sz="3200">
                <a:latin typeface="Tahoma" panose="020B0604030504040204" pitchFamily="34" charset="0"/>
              </a:rPr>
              <a:t>.</a:t>
            </a:r>
            <a:endParaRPr lang="en-US" altLang="zh-CN" sz="3200">
              <a:latin typeface="Tahoma" panose="020B0604030504040204" pitchFamily="34" charset="0"/>
            </a:endParaRPr>
          </a:p>
          <a:p>
            <a:r>
              <a:rPr lang="zh-CN" altLang="en-US" sz="3200" dirty="0">
                <a:latin typeface="Tahoma" panose="020B0604030504040204" pitchFamily="34" charset="0"/>
              </a:rPr>
              <a:t>最大盈利值为</a:t>
            </a:r>
            <a:r>
              <a:rPr lang="en-US" altLang="zh-CN" sz="3200" dirty="0">
                <a:latin typeface="Tahoma" panose="020B0604030504040204" pitchFamily="34" charset="0"/>
              </a:rPr>
              <a:t>21</a:t>
            </a:r>
            <a:r>
              <a:rPr lang="zh-CN" altLang="en-US" sz="3200" dirty="0">
                <a:latin typeface="Tahoma" panose="020B0604030504040204" pitchFamily="34" charset="0"/>
              </a:rPr>
              <a:t>万元</a:t>
            </a:r>
            <a:r>
              <a:rPr lang="en-US" altLang="zh-CN" sz="3200">
                <a:latin typeface="Tahoma" panose="020B0604030504040204" pitchFamily="34" charset="0"/>
              </a:rPr>
              <a:t>.</a:t>
            </a:r>
            <a:endParaRPr lang="en-US" altLang="zh-CN" sz="3200">
              <a:latin typeface="Tahoma" panose="020B0604030504040204"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2" name="矩形 27651"/>
          <p:cNvSpPr/>
          <p:nvPr/>
        </p:nvSpPr>
        <p:spPr>
          <a:xfrm>
            <a:off x="540068" y="1194118"/>
            <a:ext cx="8137525" cy="579437"/>
          </a:xfrm>
          <a:prstGeom prst="rect">
            <a:avLst/>
          </a:prstGeom>
          <a:noFill/>
          <a:ln w="9525">
            <a:noFill/>
          </a:ln>
        </p:spPr>
        <p:txBody>
          <a:bodyPr>
            <a:spAutoFit/>
          </a:bodyPr>
          <a:p>
            <a:r>
              <a:rPr lang="zh-CN" altLang="en-US" sz="3200" dirty="0">
                <a:latin typeface="Tahoma" panose="020B0604030504040204" pitchFamily="34" charset="0"/>
              </a:rPr>
              <a:t>例</a:t>
            </a:r>
            <a:r>
              <a:rPr lang="en-US" altLang="zh-CN" sz="3200" dirty="0">
                <a:latin typeface="Tahoma" panose="020B0604030504040204" pitchFamily="34" charset="0"/>
              </a:rPr>
              <a:t>2 </a:t>
            </a:r>
            <a:r>
              <a:rPr lang="zh-CN" altLang="en-US" sz="3200" dirty="0">
                <a:latin typeface="Tahoma" panose="020B0604030504040204" pitchFamily="34" charset="0"/>
              </a:rPr>
              <a:t>资源分配问题</a:t>
            </a:r>
            <a:endParaRPr lang="zh-CN" altLang="en-US" sz="3200" dirty="0">
              <a:latin typeface="Tahoma" panose="020B0604030504040204" pitchFamily="34" charset="0"/>
            </a:endParaRPr>
          </a:p>
        </p:txBody>
      </p:sp>
      <p:sp>
        <p:nvSpPr>
          <p:cNvPr id="27653" name="矩形 27652"/>
          <p:cNvSpPr/>
          <p:nvPr/>
        </p:nvSpPr>
        <p:spPr>
          <a:xfrm>
            <a:off x="395288" y="1916113"/>
            <a:ext cx="8424862" cy="4420870"/>
          </a:xfrm>
          <a:prstGeom prst="rect">
            <a:avLst/>
          </a:prstGeom>
          <a:noFill/>
          <a:ln w="9525">
            <a:noFill/>
          </a:ln>
        </p:spPr>
        <p:txBody>
          <a:bodyPr>
            <a:spAutoFit/>
          </a:bodyPr>
          <a:p>
            <a:pPr>
              <a:lnSpc>
                <a:spcPct val="110000"/>
              </a:lnSpc>
            </a:pPr>
            <a:r>
              <a:rPr lang="zh-CN" altLang="en-US" sz="3200" dirty="0">
                <a:latin typeface="Tahoma" panose="020B0604030504040204" pitchFamily="34" charset="0"/>
              </a:rPr>
              <a:t>设有数量</a:t>
            </a:r>
            <a:r>
              <a:rPr lang="en-US" altLang="zh-CN" sz="3200" dirty="0">
                <a:latin typeface="Tahoma" panose="020B0604030504040204" pitchFamily="34" charset="0"/>
              </a:rPr>
              <a:t>x</a:t>
            </a:r>
            <a:r>
              <a:rPr lang="zh-CN" altLang="en-US" sz="3200" dirty="0">
                <a:latin typeface="Tahoma" panose="020B0604030504040204" pitchFamily="34" charset="0"/>
              </a:rPr>
              <a:t>的某种资源</a:t>
            </a:r>
            <a:r>
              <a:rPr lang="en-US" altLang="zh-CN" sz="3200" dirty="0">
                <a:latin typeface="Tahoma" panose="020B0604030504040204" pitchFamily="34" charset="0"/>
              </a:rPr>
              <a:t>,</a:t>
            </a:r>
            <a:r>
              <a:rPr lang="zh-CN" altLang="en-US" sz="3200" dirty="0">
                <a:latin typeface="Tahoma" panose="020B0604030504040204" pitchFamily="34" charset="0"/>
              </a:rPr>
              <a:t>将它投入两种生产</a:t>
            </a:r>
            <a:r>
              <a:rPr lang="en-US" altLang="zh-CN" sz="3200" dirty="0">
                <a:latin typeface="Tahoma" panose="020B0604030504040204" pitchFamily="34" charset="0"/>
              </a:rPr>
              <a:t>A,B.</a:t>
            </a:r>
            <a:r>
              <a:rPr lang="zh-CN" altLang="en-US" sz="3200" dirty="0">
                <a:latin typeface="Tahoma" panose="020B0604030504040204" pitchFamily="34" charset="0"/>
              </a:rPr>
              <a:t>若以</a:t>
            </a:r>
            <a:r>
              <a:rPr lang="en-US" altLang="zh-CN" sz="3200" dirty="0">
                <a:latin typeface="Tahoma" panose="020B0604030504040204" pitchFamily="34" charset="0"/>
              </a:rPr>
              <a:t>y</a:t>
            </a:r>
            <a:r>
              <a:rPr lang="zh-CN" altLang="en-US" sz="3200" dirty="0">
                <a:latin typeface="Tahoma" panose="020B0604030504040204" pitchFamily="34" charset="0"/>
              </a:rPr>
              <a:t>投入生产</a:t>
            </a:r>
            <a:r>
              <a:rPr lang="en-US" altLang="zh-CN" sz="3200" dirty="0">
                <a:latin typeface="Tahoma" panose="020B0604030504040204" pitchFamily="34" charset="0"/>
              </a:rPr>
              <a:t>A,</a:t>
            </a:r>
            <a:r>
              <a:rPr lang="zh-CN" altLang="en-US" sz="3200" dirty="0">
                <a:latin typeface="Tahoma" panose="020B0604030504040204" pitchFamily="34" charset="0"/>
              </a:rPr>
              <a:t>剩下的</a:t>
            </a:r>
            <a:r>
              <a:rPr lang="en-US" altLang="zh-CN" sz="3200" err="1">
                <a:latin typeface="Tahoma" panose="020B0604030504040204" pitchFamily="34" charset="0"/>
              </a:rPr>
              <a:t>x-y</a:t>
            </a:r>
            <a:r>
              <a:rPr lang="zh-CN" altLang="en-US" sz="3200" dirty="0">
                <a:latin typeface="Tahoma" panose="020B0604030504040204" pitchFamily="34" charset="0"/>
              </a:rPr>
              <a:t>投入生产</a:t>
            </a:r>
            <a:r>
              <a:rPr lang="en-US" altLang="zh-CN" sz="3200" dirty="0">
                <a:latin typeface="Tahoma" panose="020B0604030504040204" pitchFamily="34" charset="0"/>
              </a:rPr>
              <a:t>B,</a:t>
            </a:r>
            <a:r>
              <a:rPr lang="zh-CN" altLang="en-US" sz="3200" dirty="0">
                <a:latin typeface="Tahoma" panose="020B0604030504040204" pitchFamily="34" charset="0"/>
              </a:rPr>
              <a:t>则收入函数为</a:t>
            </a:r>
            <a:r>
              <a:rPr lang="en-US" altLang="zh-CN" sz="3200" err="1">
                <a:latin typeface="Tahoma" panose="020B0604030504040204" pitchFamily="34" charset="0"/>
              </a:rPr>
              <a:t>g(y)+h(x-y</a:t>
            </a:r>
            <a:r>
              <a:rPr lang="en-US" altLang="zh-CN" sz="3200" dirty="0">
                <a:latin typeface="Tahoma" panose="020B0604030504040204" pitchFamily="34" charset="0"/>
              </a:rPr>
              <a:t>),</a:t>
            </a:r>
            <a:r>
              <a:rPr lang="zh-CN" altLang="en-US" sz="3200" dirty="0">
                <a:latin typeface="Tahoma" panose="020B0604030504040204" pitchFamily="34" charset="0"/>
              </a:rPr>
              <a:t>如果生产后可以回收再生产</a:t>
            </a:r>
            <a:r>
              <a:rPr lang="en-US" altLang="zh-CN" sz="3200" dirty="0">
                <a:latin typeface="Tahoma" panose="020B0604030504040204" pitchFamily="34" charset="0"/>
              </a:rPr>
              <a:t>,</a:t>
            </a:r>
            <a:r>
              <a:rPr lang="zh-CN" altLang="en-US" sz="3200" dirty="0">
                <a:latin typeface="Tahoma" panose="020B0604030504040204" pitchFamily="34" charset="0"/>
              </a:rPr>
              <a:t>其回收率分别为</a:t>
            </a:r>
            <a:r>
              <a:rPr lang="en-US" altLang="zh-CN" sz="3200" dirty="0">
                <a:latin typeface="Tahoma" panose="020B0604030504040204" pitchFamily="34" charset="0"/>
              </a:rPr>
              <a:t>0≤a,b≤1,</a:t>
            </a:r>
            <a:r>
              <a:rPr lang="zh-CN" altLang="en-US" sz="3200" dirty="0">
                <a:latin typeface="Tahoma" panose="020B0604030504040204" pitchFamily="34" charset="0"/>
              </a:rPr>
              <a:t>则在第一阶段生产后回收的总资源为                      再将    投入生产</a:t>
            </a:r>
            <a:r>
              <a:rPr lang="en-US" altLang="zh-CN" sz="3200" dirty="0">
                <a:latin typeface="Tahoma" panose="020B0604030504040204" pitchFamily="34" charset="0"/>
              </a:rPr>
              <a:t>A,B,</a:t>
            </a:r>
            <a:r>
              <a:rPr lang="zh-CN" altLang="en-US" sz="3200" dirty="0">
                <a:latin typeface="Tahoma" panose="020B0604030504040204" pitchFamily="34" charset="0"/>
              </a:rPr>
              <a:t>若以           分别投入生产</a:t>
            </a:r>
            <a:r>
              <a:rPr lang="en-US" altLang="zh-CN" sz="3200" dirty="0">
                <a:latin typeface="Tahoma" panose="020B0604030504040204" pitchFamily="34" charset="0"/>
              </a:rPr>
              <a:t>A,B</a:t>
            </a:r>
            <a:r>
              <a:rPr lang="zh-CN" altLang="en-US" sz="3200" dirty="0">
                <a:latin typeface="Tahoma" panose="020B0604030504040204" pitchFamily="34" charset="0"/>
              </a:rPr>
              <a:t>则又可得收入                     因此两阶段的总收入为</a:t>
            </a:r>
            <a:endParaRPr lang="zh-CN" altLang="en-US" sz="3200" dirty="0">
              <a:latin typeface="Tahoma" panose="020B0604030504040204" pitchFamily="34" charset="0"/>
            </a:endParaRPr>
          </a:p>
        </p:txBody>
      </p:sp>
      <p:graphicFrame>
        <p:nvGraphicFramePr>
          <p:cNvPr id="27654" name="对象 27653"/>
          <p:cNvGraphicFramePr/>
          <p:nvPr/>
        </p:nvGraphicFramePr>
        <p:xfrm>
          <a:off x="4119563" y="4134803"/>
          <a:ext cx="2703512" cy="522287"/>
        </p:xfrm>
        <a:graphic>
          <a:graphicData uri="http://schemas.openxmlformats.org/presentationml/2006/ole">
            <mc:AlternateContent xmlns:mc="http://schemas.openxmlformats.org/markup-compatibility/2006">
              <mc:Choice xmlns:v="urn:schemas-microsoft-com:vml" Requires="v">
                <p:oleObj spid="_x0000_s3084" name="" r:id="rId1" imgW="1116330" imgH="215900" progId="Equation.3">
                  <p:embed/>
                </p:oleObj>
              </mc:Choice>
              <mc:Fallback>
                <p:oleObj name="" r:id="rId1" imgW="1116330" imgH="215900" progId="Equation.3">
                  <p:embed/>
                  <p:pic>
                    <p:nvPicPr>
                      <p:cNvPr id="0" name="图片 3083"/>
                      <p:cNvPicPr/>
                      <p:nvPr/>
                    </p:nvPicPr>
                    <p:blipFill>
                      <a:blip r:embed="rId2"/>
                      <a:stretch>
                        <a:fillRect/>
                      </a:stretch>
                    </p:blipFill>
                    <p:spPr>
                      <a:xfrm>
                        <a:off x="4119563" y="4134803"/>
                        <a:ext cx="2703512" cy="522287"/>
                      </a:xfrm>
                      <a:prstGeom prst="rect">
                        <a:avLst/>
                      </a:prstGeom>
                      <a:noFill/>
                      <a:ln w="38100">
                        <a:noFill/>
                        <a:miter/>
                      </a:ln>
                    </p:spPr>
                  </p:pic>
                </p:oleObj>
              </mc:Fallback>
            </mc:AlternateContent>
          </a:graphicData>
        </a:graphic>
      </p:graphicFrame>
      <p:graphicFrame>
        <p:nvGraphicFramePr>
          <p:cNvPr id="27655" name="对象 27654"/>
          <p:cNvGraphicFramePr/>
          <p:nvPr/>
        </p:nvGraphicFramePr>
        <p:xfrm>
          <a:off x="7812088" y="4076065"/>
          <a:ext cx="406400" cy="576263"/>
        </p:xfrm>
        <a:graphic>
          <a:graphicData uri="http://schemas.openxmlformats.org/presentationml/2006/ole">
            <mc:AlternateContent xmlns:mc="http://schemas.openxmlformats.org/markup-compatibility/2006">
              <mc:Choice xmlns:v="urn:schemas-microsoft-com:vml" Requires="v">
                <p:oleObj spid="_x0000_s3081" name="" r:id="rId3" imgW="152400" imgH="215900" progId="Equation.3">
                  <p:embed/>
                </p:oleObj>
              </mc:Choice>
              <mc:Fallback>
                <p:oleObj name="" r:id="rId3" imgW="152400" imgH="215900" progId="Equation.3">
                  <p:embed/>
                  <p:pic>
                    <p:nvPicPr>
                      <p:cNvPr id="0" name="图片 3080"/>
                      <p:cNvPicPr/>
                      <p:nvPr/>
                    </p:nvPicPr>
                    <p:blipFill>
                      <a:blip r:embed="rId4"/>
                      <a:stretch>
                        <a:fillRect/>
                      </a:stretch>
                    </p:blipFill>
                    <p:spPr>
                      <a:xfrm>
                        <a:off x="7812088" y="4076065"/>
                        <a:ext cx="406400" cy="576263"/>
                      </a:xfrm>
                      <a:prstGeom prst="rect">
                        <a:avLst/>
                      </a:prstGeom>
                      <a:noFill/>
                      <a:ln w="38100">
                        <a:noFill/>
                        <a:miter/>
                      </a:ln>
                    </p:spPr>
                  </p:pic>
                </p:oleObj>
              </mc:Fallback>
            </mc:AlternateContent>
          </a:graphicData>
        </a:graphic>
      </p:graphicFrame>
      <p:graphicFrame>
        <p:nvGraphicFramePr>
          <p:cNvPr id="27656" name="对象 27655"/>
          <p:cNvGraphicFramePr/>
          <p:nvPr/>
        </p:nvGraphicFramePr>
        <p:xfrm>
          <a:off x="3275489" y="4724400"/>
          <a:ext cx="1369060" cy="495300"/>
        </p:xfrm>
        <a:graphic>
          <a:graphicData uri="http://schemas.openxmlformats.org/presentationml/2006/ole">
            <mc:AlternateContent xmlns:mc="http://schemas.openxmlformats.org/markup-compatibility/2006">
              <mc:Choice xmlns:v="urn:schemas-microsoft-com:vml" Requires="v">
                <p:oleObj spid="_x0000_s3087" name="" r:id="rId5" imgW="596900" imgH="215900" progId="Equation.3">
                  <p:embed/>
                </p:oleObj>
              </mc:Choice>
              <mc:Fallback>
                <p:oleObj name="" r:id="rId5" imgW="596900" imgH="215900" progId="Equation.3">
                  <p:embed/>
                  <p:pic>
                    <p:nvPicPr>
                      <p:cNvPr id="0" name="图片 3086"/>
                      <p:cNvPicPr/>
                      <p:nvPr/>
                    </p:nvPicPr>
                    <p:blipFill>
                      <a:blip r:embed="rId6"/>
                      <a:stretch>
                        <a:fillRect/>
                      </a:stretch>
                    </p:blipFill>
                    <p:spPr>
                      <a:xfrm>
                        <a:off x="3275489" y="4724400"/>
                        <a:ext cx="1369060" cy="495300"/>
                      </a:xfrm>
                      <a:prstGeom prst="rect">
                        <a:avLst/>
                      </a:prstGeom>
                      <a:noFill/>
                      <a:ln w="38100">
                        <a:noFill/>
                        <a:miter/>
                      </a:ln>
                    </p:spPr>
                  </p:pic>
                </p:oleObj>
              </mc:Fallback>
            </mc:AlternateContent>
          </a:graphicData>
        </a:graphic>
      </p:graphicFrame>
      <p:graphicFrame>
        <p:nvGraphicFramePr>
          <p:cNvPr id="27657" name="对象 27656"/>
          <p:cNvGraphicFramePr/>
          <p:nvPr/>
        </p:nvGraphicFramePr>
        <p:xfrm>
          <a:off x="2195513" y="5227638"/>
          <a:ext cx="2520950" cy="487362"/>
        </p:xfrm>
        <a:graphic>
          <a:graphicData uri="http://schemas.openxmlformats.org/presentationml/2006/ole">
            <mc:AlternateContent xmlns:mc="http://schemas.openxmlformats.org/markup-compatibility/2006">
              <mc:Choice xmlns:v="urn:schemas-microsoft-com:vml" Requires="v">
                <p:oleObj spid="_x0000_s3085" name="" r:id="rId7" imgW="1116330" imgH="215900" progId="Equation.3">
                  <p:embed/>
                </p:oleObj>
              </mc:Choice>
              <mc:Fallback>
                <p:oleObj name="" r:id="rId7" imgW="1116330" imgH="215900" progId="Equation.3">
                  <p:embed/>
                  <p:pic>
                    <p:nvPicPr>
                      <p:cNvPr id="0" name="图片 3084"/>
                      <p:cNvPicPr/>
                      <p:nvPr/>
                    </p:nvPicPr>
                    <p:blipFill>
                      <a:blip r:embed="rId8"/>
                      <a:stretch>
                        <a:fillRect/>
                      </a:stretch>
                    </p:blipFill>
                    <p:spPr>
                      <a:xfrm>
                        <a:off x="2195513" y="5227638"/>
                        <a:ext cx="2520950" cy="487362"/>
                      </a:xfrm>
                      <a:prstGeom prst="rect">
                        <a:avLst/>
                      </a:prstGeom>
                      <a:noFill/>
                      <a:ln w="38100">
                        <a:noFill/>
                        <a:miter/>
                      </a:ln>
                    </p:spPr>
                  </p:pic>
                </p:oleObj>
              </mc:Fallback>
            </mc:AlternateContent>
          </a:graphicData>
        </a:graphic>
      </p:graphicFrame>
      <p:graphicFrame>
        <p:nvGraphicFramePr>
          <p:cNvPr id="27658" name="对象 27657"/>
          <p:cNvGraphicFramePr/>
          <p:nvPr/>
        </p:nvGraphicFramePr>
        <p:xfrm>
          <a:off x="1042988" y="5804218"/>
          <a:ext cx="4895850" cy="488950"/>
        </p:xfrm>
        <a:graphic>
          <a:graphicData uri="http://schemas.openxmlformats.org/presentationml/2006/ole">
            <mc:AlternateContent xmlns:mc="http://schemas.openxmlformats.org/markup-compatibility/2006">
              <mc:Choice xmlns:v="urn:schemas-microsoft-com:vml" Requires="v">
                <p:oleObj spid="_x0000_s3089" name="" r:id="rId9" imgW="2156460" imgH="215900" progId="Equation.3">
                  <p:embed/>
                </p:oleObj>
              </mc:Choice>
              <mc:Fallback>
                <p:oleObj name="" r:id="rId9" imgW="2156460" imgH="215900" progId="Equation.3">
                  <p:embed/>
                  <p:pic>
                    <p:nvPicPr>
                      <p:cNvPr id="0" name="图片 3088"/>
                      <p:cNvPicPr/>
                      <p:nvPr/>
                    </p:nvPicPr>
                    <p:blipFill>
                      <a:blip r:embed="rId10"/>
                      <a:stretch>
                        <a:fillRect/>
                      </a:stretch>
                    </p:blipFill>
                    <p:spPr>
                      <a:xfrm>
                        <a:off x="1042988" y="5804218"/>
                        <a:ext cx="4895850" cy="488950"/>
                      </a:xfrm>
                      <a:prstGeom prst="rect">
                        <a:avLst/>
                      </a:prstGeom>
                      <a:noFill/>
                      <a:ln w="38100">
                        <a:noFill/>
                        <a:miter/>
                      </a:ln>
                    </p:spPr>
                  </p:pic>
                </p:oleObj>
              </mc:Fallback>
            </mc:AlternateContent>
          </a:graphicData>
        </a:graphic>
      </p:graphicFrame>
      <p:sp>
        <p:nvSpPr>
          <p:cNvPr id="62468" name="矩形 62467"/>
          <p:cNvSpPr/>
          <p:nvPr/>
        </p:nvSpPr>
        <p:spPr>
          <a:xfrm>
            <a:off x="541973" y="261620"/>
            <a:ext cx="7488237" cy="583565"/>
          </a:xfrm>
          <a:prstGeom prst="rect">
            <a:avLst/>
          </a:prstGeom>
          <a:noFill/>
          <a:ln w="9525">
            <a:noFill/>
          </a:ln>
        </p:spPr>
        <p:txBody>
          <a:bodyPr>
            <a:spAutoFit/>
          </a:bodyPr>
          <a:p>
            <a:r>
              <a:rPr lang="en-US" altLang="zh-CN" sz="3200" dirty="0">
                <a:latin typeface="Tahoma" panose="020B0604030504040204" pitchFamily="34" charset="0"/>
              </a:rPr>
              <a:t>2</a:t>
            </a:r>
            <a:r>
              <a:rPr lang="zh-CN" altLang="en-US" sz="3200" dirty="0">
                <a:latin typeface="Tahoma" panose="020B0604030504040204" pitchFamily="34" charset="0"/>
              </a:rPr>
              <a:t>、</a:t>
            </a:r>
            <a:r>
              <a:rPr lang="zh-CN" altLang="en-US" sz="3200" dirty="0">
                <a:latin typeface="Tahoma" panose="020B0604030504040204" pitchFamily="34" charset="0"/>
              </a:rPr>
              <a:t>连续确定型动态规划模型的求解</a:t>
            </a:r>
            <a:endParaRPr lang="zh-CN" altLang="en-US" sz="3200" dirty="0">
              <a:latin typeface="Tahoma" panose="020B0604030504040204"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62470" name="对象 62469"/>
          <p:cNvGraphicFramePr/>
          <p:nvPr/>
        </p:nvGraphicFramePr>
        <p:xfrm>
          <a:off x="470694" y="1893253"/>
          <a:ext cx="8500745" cy="2727325"/>
        </p:xfrm>
        <a:graphic>
          <a:graphicData uri="http://schemas.openxmlformats.org/presentationml/2006/ole">
            <mc:AlternateContent xmlns:mc="http://schemas.openxmlformats.org/markup-compatibility/2006">
              <mc:Choice xmlns:v="urn:schemas-microsoft-com:vml" Requires="v">
                <p:oleObj spid="_x0000_s3145" name="" r:id="rId1" imgW="3403600" imgH="1091565" progId="Equation.3">
                  <p:embed/>
                </p:oleObj>
              </mc:Choice>
              <mc:Fallback>
                <p:oleObj name="" r:id="rId1" imgW="3403600" imgH="1091565" progId="Equation.3">
                  <p:embed/>
                  <p:pic>
                    <p:nvPicPr>
                      <p:cNvPr id="0" name="图片 3144"/>
                      <p:cNvPicPr/>
                      <p:nvPr/>
                    </p:nvPicPr>
                    <p:blipFill>
                      <a:blip r:embed="rId2"/>
                      <a:stretch>
                        <a:fillRect/>
                      </a:stretch>
                    </p:blipFill>
                    <p:spPr>
                      <a:xfrm>
                        <a:off x="470694" y="1893253"/>
                        <a:ext cx="8500745" cy="2727325"/>
                      </a:xfrm>
                      <a:prstGeom prst="rect">
                        <a:avLst/>
                      </a:prstGeom>
                      <a:noFill/>
                      <a:ln w="38100">
                        <a:noFill/>
                        <a:miter/>
                      </a:ln>
                    </p:spPr>
                  </p:pic>
                </p:oleObj>
              </mc:Fallback>
            </mc:AlternateContent>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3492" name="矩形 63491"/>
          <p:cNvSpPr/>
          <p:nvPr/>
        </p:nvSpPr>
        <p:spPr>
          <a:xfrm>
            <a:off x="755650" y="260350"/>
            <a:ext cx="8066088" cy="3990975"/>
          </a:xfrm>
          <a:prstGeom prst="rect">
            <a:avLst/>
          </a:prstGeom>
          <a:noFill/>
          <a:ln w="9525">
            <a:noFill/>
          </a:ln>
        </p:spPr>
        <p:txBody>
          <a:bodyPr>
            <a:spAutoFit/>
          </a:bodyPr>
          <a:p>
            <a:r>
              <a:rPr lang="zh-CN" altLang="en-US" sz="3200" dirty="0">
                <a:latin typeface="Tahoma" panose="020B0604030504040204" pitchFamily="34" charset="0"/>
              </a:rPr>
              <a:t>解</a:t>
            </a:r>
            <a:r>
              <a:rPr lang="en-US" altLang="zh-CN" sz="3200">
                <a:latin typeface="Tahoma" panose="020B0604030504040204" pitchFamily="34" charset="0"/>
              </a:rPr>
              <a:t>:</a:t>
            </a:r>
            <a:r>
              <a:rPr lang="zh-CN" altLang="en-US" sz="3200" dirty="0">
                <a:solidFill>
                  <a:schemeClr val="hlink"/>
                </a:solidFill>
                <a:latin typeface="Tahoma" panose="020B0604030504040204" pitchFamily="34" charset="0"/>
              </a:rPr>
              <a:t>阶段变量</a:t>
            </a:r>
            <a:r>
              <a:rPr lang="zh-CN" altLang="en-US" sz="3200" dirty="0">
                <a:latin typeface="Tahoma" panose="020B0604030504040204" pitchFamily="34" charset="0"/>
              </a:rPr>
              <a:t>是以年作为化分单位</a:t>
            </a:r>
            <a:r>
              <a:rPr lang="en-US" altLang="zh-CN" sz="3200">
                <a:latin typeface="Tahoma" panose="020B0604030504040204" pitchFamily="34" charset="0"/>
              </a:rPr>
              <a:t>,k=1,2,3.</a:t>
            </a:r>
            <a:endParaRPr lang="en-US" altLang="zh-CN" sz="3200">
              <a:latin typeface="Tahoma" panose="020B0604030504040204" pitchFamily="34" charset="0"/>
            </a:endParaRPr>
          </a:p>
          <a:p>
            <a:r>
              <a:rPr lang="zh-CN" altLang="en-US" sz="3200" dirty="0">
                <a:solidFill>
                  <a:schemeClr val="hlink"/>
                </a:solidFill>
                <a:latin typeface="Tahoma" panose="020B0604030504040204" pitchFamily="34" charset="0"/>
              </a:rPr>
              <a:t>状态变量</a:t>
            </a:r>
            <a:r>
              <a:rPr lang="zh-CN" altLang="en-US" sz="3200" dirty="0">
                <a:latin typeface="Tahoma" panose="020B0604030504040204" pitchFamily="34" charset="0"/>
              </a:rPr>
              <a:t>     为</a:t>
            </a:r>
            <a:r>
              <a:rPr lang="en-US" altLang="zh-CN" sz="3200" dirty="0">
                <a:latin typeface="Tahoma" panose="020B0604030504040204" pitchFamily="34" charset="0"/>
              </a:rPr>
              <a:t>k </a:t>
            </a:r>
            <a:r>
              <a:rPr lang="zh-CN" altLang="en-US" sz="3200" dirty="0">
                <a:latin typeface="Tahoma" panose="020B0604030504040204" pitchFamily="34" charset="0"/>
              </a:rPr>
              <a:t>年初可用于工作的完好机器数</a:t>
            </a:r>
            <a:r>
              <a:rPr lang="en-US" altLang="zh-CN" sz="3200">
                <a:latin typeface="Tahoma" panose="020B0604030504040204" pitchFamily="34" charset="0"/>
              </a:rPr>
              <a:t>.</a:t>
            </a:r>
            <a:r>
              <a:rPr lang="zh-CN" altLang="en-US" sz="3200" dirty="0">
                <a:solidFill>
                  <a:schemeClr val="hlink"/>
                </a:solidFill>
                <a:latin typeface="Tahoma" panose="020B0604030504040204" pitchFamily="34" charset="0"/>
              </a:rPr>
              <a:t>决策变量</a:t>
            </a:r>
            <a:r>
              <a:rPr lang="zh-CN" altLang="en-US" sz="3200" dirty="0">
                <a:latin typeface="Tahoma" panose="020B0604030504040204" pitchFamily="34" charset="0"/>
              </a:rPr>
              <a:t>     为第</a:t>
            </a:r>
            <a:r>
              <a:rPr lang="en-US" altLang="zh-CN" sz="3200" dirty="0">
                <a:latin typeface="Tahoma" panose="020B0604030504040204" pitchFamily="34" charset="0"/>
              </a:rPr>
              <a:t>k</a:t>
            </a:r>
            <a:r>
              <a:rPr lang="zh-CN" altLang="en-US" sz="3200" dirty="0">
                <a:latin typeface="Tahoma" panose="020B0604030504040204" pitchFamily="34" charset="0"/>
              </a:rPr>
              <a:t>年用于完成</a:t>
            </a:r>
            <a:r>
              <a:rPr lang="en-US" altLang="zh-CN" sz="3200" dirty="0">
                <a:latin typeface="Tahoma" panose="020B0604030504040204" pitchFamily="34" charset="0"/>
              </a:rPr>
              <a:t>A</a:t>
            </a:r>
            <a:r>
              <a:rPr lang="zh-CN" altLang="en-US" sz="3200" dirty="0">
                <a:latin typeface="Tahoma" panose="020B0604030504040204" pitchFamily="34" charset="0"/>
              </a:rPr>
              <a:t>项任务的机器数</a:t>
            </a:r>
            <a:r>
              <a:rPr lang="en-US" altLang="zh-CN" sz="3200" dirty="0">
                <a:latin typeface="Tahoma" panose="020B0604030504040204" pitchFamily="34" charset="0"/>
              </a:rPr>
              <a:t>,</a:t>
            </a:r>
            <a:r>
              <a:rPr lang="zh-CN" altLang="en-US" sz="3200" dirty="0">
                <a:latin typeface="Tahoma" panose="020B0604030504040204" pitchFamily="34" charset="0"/>
              </a:rPr>
              <a:t>则            为用于完成</a:t>
            </a:r>
            <a:r>
              <a:rPr lang="en-US" altLang="zh-CN" sz="3200" dirty="0">
                <a:latin typeface="Tahoma" panose="020B0604030504040204" pitchFamily="34" charset="0"/>
              </a:rPr>
              <a:t>B</a:t>
            </a:r>
            <a:r>
              <a:rPr lang="zh-CN" altLang="en-US" sz="3200" dirty="0">
                <a:latin typeface="Tahoma" panose="020B0604030504040204" pitchFamily="34" charset="0"/>
              </a:rPr>
              <a:t>项任务的机器数</a:t>
            </a:r>
            <a:r>
              <a:rPr lang="en-US" altLang="zh-CN" sz="3200">
                <a:latin typeface="Tahoma" panose="020B0604030504040204" pitchFamily="34" charset="0"/>
              </a:rPr>
              <a:t>.</a:t>
            </a:r>
            <a:r>
              <a:rPr lang="zh-CN" altLang="en-US" sz="3200" dirty="0">
                <a:solidFill>
                  <a:schemeClr val="hlink"/>
                </a:solidFill>
                <a:latin typeface="Tahoma" panose="020B0604030504040204" pitchFamily="34" charset="0"/>
              </a:rPr>
              <a:t>状态转移方程</a:t>
            </a:r>
            <a:r>
              <a:rPr lang="zh-CN" altLang="en-US" sz="3200" dirty="0">
                <a:latin typeface="Tahoma" panose="020B0604030504040204" pitchFamily="34" charset="0"/>
              </a:rPr>
              <a:t>是                         </a:t>
            </a:r>
            <a:endParaRPr lang="zh-CN" altLang="en-US" sz="3200" dirty="0">
              <a:latin typeface="Tahoma" panose="020B0604030504040204" pitchFamily="34" charset="0"/>
            </a:endParaRPr>
          </a:p>
          <a:p>
            <a:endParaRPr lang="zh-CN" altLang="en-US" sz="3200" dirty="0">
              <a:latin typeface="Tahoma" panose="020B0604030504040204" pitchFamily="34" charset="0"/>
            </a:endParaRPr>
          </a:p>
          <a:p>
            <a:endParaRPr lang="zh-CN" altLang="en-US" sz="3200" dirty="0">
              <a:latin typeface="Tahoma" panose="020B0604030504040204" pitchFamily="34" charset="0"/>
            </a:endParaRPr>
          </a:p>
          <a:p>
            <a:r>
              <a:rPr lang="zh-CN" altLang="en-US" sz="3200" dirty="0">
                <a:solidFill>
                  <a:schemeClr val="hlink"/>
                </a:solidFill>
                <a:latin typeface="Tahoma" panose="020B0604030504040204" pitchFamily="34" charset="0"/>
              </a:rPr>
              <a:t>动态规划 基本方程及边界条件</a:t>
            </a:r>
            <a:r>
              <a:rPr lang="zh-CN" altLang="en-US" sz="3200" dirty="0">
                <a:latin typeface="Tahoma" panose="020B0604030504040204" pitchFamily="34" charset="0"/>
              </a:rPr>
              <a:t>为                             </a:t>
            </a:r>
            <a:endParaRPr lang="zh-CN" altLang="en-US" sz="3200" dirty="0">
              <a:latin typeface="Tahoma" panose="020B0604030504040204" pitchFamily="34" charset="0"/>
            </a:endParaRPr>
          </a:p>
        </p:txBody>
      </p:sp>
      <p:graphicFrame>
        <p:nvGraphicFramePr>
          <p:cNvPr id="63493" name="对象 63492"/>
          <p:cNvGraphicFramePr/>
          <p:nvPr/>
        </p:nvGraphicFramePr>
        <p:xfrm>
          <a:off x="2627313" y="692150"/>
          <a:ext cx="468312" cy="649288"/>
        </p:xfrm>
        <a:graphic>
          <a:graphicData uri="http://schemas.openxmlformats.org/presentationml/2006/ole">
            <mc:AlternateContent xmlns:mc="http://schemas.openxmlformats.org/markup-compatibility/2006">
              <mc:Choice xmlns:v="urn:schemas-microsoft-com:vml" Requires="v">
                <p:oleObj spid="_x0000_s3146" name="" r:id="rId1" imgW="165100" imgH="228600" progId="Equation.3">
                  <p:embed/>
                </p:oleObj>
              </mc:Choice>
              <mc:Fallback>
                <p:oleObj name="" r:id="rId1" imgW="165100" imgH="228600" progId="Equation.3">
                  <p:embed/>
                  <p:pic>
                    <p:nvPicPr>
                      <p:cNvPr id="0" name="图片 3145"/>
                      <p:cNvPicPr/>
                      <p:nvPr/>
                    </p:nvPicPr>
                    <p:blipFill>
                      <a:blip r:embed="rId2"/>
                      <a:stretch>
                        <a:fillRect/>
                      </a:stretch>
                    </p:blipFill>
                    <p:spPr>
                      <a:xfrm>
                        <a:off x="2627313" y="692150"/>
                        <a:ext cx="468312" cy="649288"/>
                      </a:xfrm>
                      <a:prstGeom prst="rect">
                        <a:avLst/>
                      </a:prstGeom>
                      <a:noFill/>
                      <a:ln w="38100">
                        <a:noFill/>
                        <a:miter/>
                      </a:ln>
                    </p:spPr>
                  </p:pic>
                </p:oleObj>
              </mc:Fallback>
            </mc:AlternateContent>
          </a:graphicData>
        </a:graphic>
      </p:graphicFrame>
      <p:graphicFrame>
        <p:nvGraphicFramePr>
          <p:cNvPr id="63494" name="对象 63493"/>
          <p:cNvGraphicFramePr/>
          <p:nvPr/>
        </p:nvGraphicFramePr>
        <p:xfrm>
          <a:off x="3203575" y="1268413"/>
          <a:ext cx="425450" cy="546100"/>
        </p:xfrm>
        <a:graphic>
          <a:graphicData uri="http://schemas.openxmlformats.org/presentationml/2006/ole">
            <mc:AlternateContent xmlns:mc="http://schemas.openxmlformats.org/markup-compatibility/2006">
              <mc:Choice xmlns:v="urn:schemas-microsoft-com:vml" Requires="v">
                <p:oleObj spid="_x0000_s3148" name="" r:id="rId3" imgW="177800" imgH="227965" progId="Equation.3">
                  <p:embed/>
                </p:oleObj>
              </mc:Choice>
              <mc:Fallback>
                <p:oleObj name="" r:id="rId3" imgW="177800" imgH="227965" progId="Equation.3">
                  <p:embed/>
                  <p:pic>
                    <p:nvPicPr>
                      <p:cNvPr id="0" name="图片 3147"/>
                      <p:cNvPicPr/>
                      <p:nvPr/>
                    </p:nvPicPr>
                    <p:blipFill>
                      <a:blip r:embed="rId4"/>
                      <a:stretch>
                        <a:fillRect/>
                      </a:stretch>
                    </p:blipFill>
                    <p:spPr>
                      <a:xfrm>
                        <a:off x="3203575" y="1268413"/>
                        <a:ext cx="425450" cy="546100"/>
                      </a:xfrm>
                      <a:prstGeom prst="rect">
                        <a:avLst/>
                      </a:prstGeom>
                      <a:noFill/>
                      <a:ln w="38100">
                        <a:noFill/>
                        <a:miter/>
                      </a:ln>
                    </p:spPr>
                  </p:pic>
                </p:oleObj>
              </mc:Fallback>
            </mc:AlternateContent>
          </a:graphicData>
        </a:graphic>
      </p:graphicFrame>
      <p:graphicFrame>
        <p:nvGraphicFramePr>
          <p:cNvPr id="63495" name="对象 63494"/>
          <p:cNvGraphicFramePr/>
          <p:nvPr/>
        </p:nvGraphicFramePr>
        <p:xfrm>
          <a:off x="2843213" y="1700213"/>
          <a:ext cx="1152525" cy="609600"/>
        </p:xfrm>
        <a:graphic>
          <a:graphicData uri="http://schemas.openxmlformats.org/presentationml/2006/ole">
            <mc:AlternateContent xmlns:mc="http://schemas.openxmlformats.org/markup-compatibility/2006">
              <mc:Choice xmlns:v="urn:schemas-microsoft-com:vml" Requires="v">
                <p:oleObj spid="_x0000_s3144" name="" r:id="rId5" imgW="431800" imgH="228600" progId="Equation.3">
                  <p:embed/>
                </p:oleObj>
              </mc:Choice>
              <mc:Fallback>
                <p:oleObj name="" r:id="rId5" imgW="431800" imgH="228600" progId="Equation.3">
                  <p:embed/>
                  <p:pic>
                    <p:nvPicPr>
                      <p:cNvPr id="0" name="图片 3143"/>
                      <p:cNvPicPr/>
                      <p:nvPr/>
                    </p:nvPicPr>
                    <p:blipFill>
                      <a:blip r:embed="rId6"/>
                      <a:stretch>
                        <a:fillRect/>
                      </a:stretch>
                    </p:blipFill>
                    <p:spPr>
                      <a:xfrm>
                        <a:off x="2843213" y="1700213"/>
                        <a:ext cx="1152525" cy="609600"/>
                      </a:xfrm>
                      <a:prstGeom prst="rect">
                        <a:avLst/>
                      </a:prstGeom>
                      <a:noFill/>
                      <a:ln w="38100">
                        <a:noFill/>
                        <a:miter/>
                      </a:ln>
                    </p:spPr>
                  </p:pic>
                </p:oleObj>
              </mc:Fallback>
            </mc:AlternateContent>
          </a:graphicData>
        </a:graphic>
      </p:graphicFrame>
      <p:graphicFrame>
        <p:nvGraphicFramePr>
          <p:cNvPr id="63496" name="对象 63495"/>
          <p:cNvGraphicFramePr/>
          <p:nvPr/>
        </p:nvGraphicFramePr>
        <p:xfrm>
          <a:off x="1547813" y="2781300"/>
          <a:ext cx="5616575" cy="857250"/>
        </p:xfrm>
        <a:graphic>
          <a:graphicData uri="http://schemas.openxmlformats.org/presentationml/2006/ole">
            <mc:AlternateContent xmlns:mc="http://schemas.openxmlformats.org/markup-compatibility/2006">
              <mc:Choice xmlns:v="urn:schemas-microsoft-com:vml" Requires="v">
                <p:oleObj spid="_x0000_s3141" name="" r:id="rId7" imgW="2576830" imgH="393700" progId="Equation.3">
                  <p:embed/>
                </p:oleObj>
              </mc:Choice>
              <mc:Fallback>
                <p:oleObj name="" r:id="rId7" imgW="2576830" imgH="393700" progId="Equation.3">
                  <p:embed/>
                  <p:pic>
                    <p:nvPicPr>
                      <p:cNvPr id="0" name="图片 3140"/>
                      <p:cNvPicPr/>
                      <p:nvPr/>
                    </p:nvPicPr>
                    <p:blipFill>
                      <a:blip r:embed="rId8"/>
                      <a:stretch>
                        <a:fillRect/>
                      </a:stretch>
                    </p:blipFill>
                    <p:spPr>
                      <a:xfrm>
                        <a:off x="1547813" y="2781300"/>
                        <a:ext cx="5616575" cy="857250"/>
                      </a:xfrm>
                      <a:prstGeom prst="rect">
                        <a:avLst/>
                      </a:prstGeom>
                      <a:noFill/>
                      <a:ln w="38100">
                        <a:noFill/>
                        <a:miter/>
                      </a:ln>
                    </p:spPr>
                  </p:pic>
                </p:oleObj>
              </mc:Fallback>
            </mc:AlternateContent>
          </a:graphicData>
        </a:graphic>
      </p:graphicFrame>
      <p:graphicFrame>
        <p:nvGraphicFramePr>
          <p:cNvPr id="63497" name="对象 63496"/>
          <p:cNvGraphicFramePr/>
          <p:nvPr/>
        </p:nvGraphicFramePr>
        <p:xfrm>
          <a:off x="892175" y="4508500"/>
          <a:ext cx="7789863" cy="1320800"/>
        </p:xfrm>
        <a:graphic>
          <a:graphicData uri="http://schemas.openxmlformats.org/presentationml/2006/ole">
            <mc:AlternateContent xmlns:mc="http://schemas.openxmlformats.org/markup-compatibility/2006">
              <mc:Choice xmlns:v="urn:schemas-microsoft-com:vml" Requires="v">
                <p:oleObj spid="_x0000_s3147" name="" r:id="rId9" imgW="2997200" imgH="508000" progId="Equation.3">
                  <p:embed/>
                </p:oleObj>
              </mc:Choice>
              <mc:Fallback>
                <p:oleObj name="" r:id="rId9" imgW="2997200" imgH="508000" progId="Equation.3">
                  <p:embed/>
                  <p:pic>
                    <p:nvPicPr>
                      <p:cNvPr id="0" name="图片 3146"/>
                      <p:cNvPicPr/>
                      <p:nvPr/>
                    </p:nvPicPr>
                    <p:blipFill>
                      <a:blip r:embed="rId10"/>
                      <a:stretch>
                        <a:fillRect/>
                      </a:stretch>
                    </p:blipFill>
                    <p:spPr>
                      <a:xfrm>
                        <a:off x="892175" y="4508500"/>
                        <a:ext cx="7789863" cy="1320800"/>
                      </a:xfrm>
                      <a:prstGeom prst="rect">
                        <a:avLst/>
                      </a:prstGeom>
                      <a:noFill/>
                      <a:ln w="38100">
                        <a:noFill/>
                        <a:miter/>
                      </a:ln>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6" name="矩形 64515"/>
          <p:cNvSpPr/>
          <p:nvPr/>
        </p:nvSpPr>
        <p:spPr>
          <a:xfrm>
            <a:off x="827088" y="549275"/>
            <a:ext cx="8137525" cy="579438"/>
          </a:xfrm>
          <a:prstGeom prst="rect">
            <a:avLst/>
          </a:prstGeom>
          <a:noFill/>
          <a:ln w="9525">
            <a:noFill/>
          </a:ln>
        </p:spPr>
        <p:txBody>
          <a:bodyPr>
            <a:spAutoFit/>
          </a:bodyPr>
          <a:p>
            <a:r>
              <a:rPr lang="zh-CN" altLang="en-US" sz="3200" dirty="0">
                <a:latin typeface="Tahoma" panose="020B0604030504040204" pitchFamily="34" charset="0"/>
              </a:rPr>
              <a:t>当</a:t>
            </a:r>
            <a:r>
              <a:rPr lang="en-US" altLang="zh-CN" sz="3200" dirty="0">
                <a:latin typeface="Tahoma" panose="020B0604030504040204" pitchFamily="34" charset="0"/>
              </a:rPr>
              <a:t>k=3</a:t>
            </a:r>
            <a:r>
              <a:rPr lang="zh-CN" altLang="en-US" sz="3200" dirty="0">
                <a:latin typeface="Tahoma" panose="020B0604030504040204" pitchFamily="34" charset="0"/>
              </a:rPr>
              <a:t>时</a:t>
            </a:r>
            <a:r>
              <a:rPr lang="en-US" altLang="zh-CN" sz="3200">
                <a:latin typeface="Tahoma" panose="020B0604030504040204" pitchFamily="34" charset="0"/>
              </a:rPr>
              <a:t>,</a:t>
            </a:r>
            <a:endParaRPr lang="en-US" altLang="zh-CN" sz="3200">
              <a:latin typeface="Tahoma" panose="020B0604030504040204" pitchFamily="34" charset="0"/>
            </a:endParaRPr>
          </a:p>
        </p:txBody>
      </p:sp>
      <p:graphicFrame>
        <p:nvGraphicFramePr>
          <p:cNvPr id="64517" name="对象 64516"/>
          <p:cNvGraphicFramePr/>
          <p:nvPr/>
        </p:nvGraphicFramePr>
        <p:xfrm>
          <a:off x="539750" y="2060575"/>
          <a:ext cx="8135938" cy="3335338"/>
        </p:xfrm>
        <a:graphic>
          <a:graphicData uri="http://schemas.openxmlformats.org/presentationml/2006/ole">
            <mc:AlternateContent xmlns:mc="http://schemas.openxmlformats.org/markup-compatibility/2006">
              <mc:Choice xmlns:v="urn:schemas-microsoft-com:vml" Requires="v">
                <p:oleObj spid="_x0000_s3142" name="" r:id="rId1" imgW="3097530" imgH="1269365" progId="Equation.3">
                  <p:embed/>
                </p:oleObj>
              </mc:Choice>
              <mc:Fallback>
                <p:oleObj name="" r:id="rId1" imgW="3097530" imgH="1269365" progId="Equation.3">
                  <p:embed/>
                  <p:pic>
                    <p:nvPicPr>
                      <p:cNvPr id="0" name="图片 3141"/>
                      <p:cNvPicPr/>
                      <p:nvPr/>
                    </p:nvPicPr>
                    <p:blipFill>
                      <a:blip r:embed="rId2"/>
                      <a:stretch>
                        <a:fillRect/>
                      </a:stretch>
                    </p:blipFill>
                    <p:spPr>
                      <a:xfrm>
                        <a:off x="539750" y="2060575"/>
                        <a:ext cx="8135938" cy="3335338"/>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4516"/>
                                        </p:tgtEl>
                                        <p:attrNameLst>
                                          <p:attrName>style.visibility</p:attrName>
                                        </p:attrNameLst>
                                      </p:cBhvr>
                                      <p:to>
                                        <p:strVal val="visible"/>
                                      </p:to>
                                    </p:set>
                                    <p:anim calcmode="lin" valueType="num">
                                      <p:cBhvr additive="base">
                                        <p:cTn id="7" dur="500" fill="hold"/>
                                        <p:tgtEl>
                                          <p:spTgt spid="64516"/>
                                        </p:tgtEl>
                                        <p:attrNameLst>
                                          <p:attrName>ppt_x</p:attrName>
                                        </p:attrNameLst>
                                      </p:cBhvr>
                                      <p:tavLst>
                                        <p:tav tm="0">
                                          <p:val>
                                            <p:strVal val="#ppt_x"/>
                                          </p:val>
                                        </p:tav>
                                        <p:tav tm="100000">
                                          <p:val>
                                            <p:strVal val="#ppt_x"/>
                                          </p:val>
                                        </p:tav>
                                      </p:tavLst>
                                    </p:anim>
                                    <p:anim calcmode="lin" valueType="num">
                                      <p:cBhvr additive="base">
                                        <p:cTn id="8" dur="500" fill="hold"/>
                                        <p:tgtEl>
                                          <p:spTgt spid="645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517"/>
                                        </p:tgtEl>
                                        <p:attrNameLst>
                                          <p:attrName>style.visibility</p:attrName>
                                        </p:attrNameLst>
                                      </p:cBhvr>
                                      <p:to>
                                        <p:strVal val="visible"/>
                                      </p:to>
                                    </p:set>
                                    <p:anim calcmode="lin" valueType="num">
                                      <p:cBhvr additive="base">
                                        <p:cTn id="13" dur="500" fill="hold"/>
                                        <p:tgtEl>
                                          <p:spTgt spid="64517"/>
                                        </p:tgtEl>
                                        <p:attrNameLst>
                                          <p:attrName>ppt_x</p:attrName>
                                        </p:attrNameLst>
                                      </p:cBhvr>
                                      <p:tavLst>
                                        <p:tav tm="0">
                                          <p:val>
                                            <p:strVal val="#ppt_x"/>
                                          </p:val>
                                        </p:tav>
                                        <p:tav tm="100000">
                                          <p:val>
                                            <p:strVal val="#ppt_x"/>
                                          </p:val>
                                        </p:tav>
                                      </p:tavLst>
                                    </p:anim>
                                    <p:anim calcmode="lin" valueType="num">
                                      <p:cBhvr additive="base">
                                        <p:cTn id="14" dur="500" fill="hold"/>
                                        <p:tgtEl>
                                          <p:spTgt spid="645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5540" name="矩形 65539"/>
          <p:cNvSpPr/>
          <p:nvPr/>
        </p:nvSpPr>
        <p:spPr>
          <a:xfrm>
            <a:off x="1042988" y="765175"/>
            <a:ext cx="7705725" cy="579438"/>
          </a:xfrm>
          <a:prstGeom prst="rect">
            <a:avLst/>
          </a:prstGeom>
          <a:noFill/>
          <a:ln w="9525">
            <a:noFill/>
          </a:ln>
        </p:spPr>
        <p:txBody>
          <a:bodyPr>
            <a:spAutoFit/>
          </a:bodyPr>
          <a:p>
            <a:r>
              <a:rPr lang="zh-CN" altLang="en-US" sz="3200" dirty="0">
                <a:latin typeface="Tahoma" panose="020B0604030504040204" pitchFamily="34" charset="0"/>
              </a:rPr>
              <a:t>当</a:t>
            </a:r>
            <a:r>
              <a:rPr lang="en-US" altLang="zh-CN" sz="3200" dirty="0">
                <a:latin typeface="Tahoma" panose="020B0604030504040204" pitchFamily="34" charset="0"/>
              </a:rPr>
              <a:t>k=2</a:t>
            </a:r>
            <a:r>
              <a:rPr lang="zh-CN" altLang="en-US" sz="3200" dirty="0">
                <a:latin typeface="Tahoma" panose="020B0604030504040204" pitchFamily="34" charset="0"/>
              </a:rPr>
              <a:t>时</a:t>
            </a:r>
            <a:r>
              <a:rPr lang="en-US" altLang="zh-CN" sz="3200">
                <a:latin typeface="Tahoma" panose="020B0604030504040204" pitchFamily="34" charset="0"/>
              </a:rPr>
              <a:t>,</a:t>
            </a:r>
            <a:endParaRPr lang="en-US" altLang="zh-CN" sz="3200">
              <a:latin typeface="Tahoma" panose="020B0604030504040204" pitchFamily="34" charset="0"/>
            </a:endParaRPr>
          </a:p>
        </p:txBody>
      </p:sp>
      <p:graphicFrame>
        <p:nvGraphicFramePr>
          <p:cNvPr id="65541" name="对象 65540"/>
          <p:cNvGraphicFramePr/>
          <p:nvPr/>
        </p:nvGraphicFramePr>
        <p:xfrm>
          <a:off x="835025" y="1989138"/>
          <a:ext cx="7980363" cy="3875087"/>
        </p:xfrm>
        <a:graphic>
          <a:graphicData uri="http://schemas.openxmlformats.org/presentationml/2006/ole">
            <mc:AlternateContent xmlns:mc="http://schemas.openxmlformats.org/markup-compatibility/2006">
              <mc:Choice xmlns:v="urn:schemas-microsoft-com:vml" Requires="v">
                <p:oleObj spid="_x0000_s3149" name="" r:id="rId1" imgW="3086100" imgH="1498600" progId="Equation.3">
                  <p:embed/>
                </p:oleObj>
              </mc:Choice>
              <mc:Fallback>
                <p:oleObj name="" r:id="rId1" imgW="3086100" imgH="1498600" progId="Equation.3">
                  <p:embed/>
                  <p:pic>
                    <p:nvPicPr>
                      <p:cNvPr id="0" name="图片 3148"/>
                      <p:cNvPicPr/>
                      <p:nvPr/>
                    </p:nvPicPr>
                    <p:blipFill>
                      <a:blip r:embed="rId2"/>
                      <a:stretch>
                        <a:fillRect/>
                      </a:stretch>
                    </p:blipFill>
                    <p:spPr>
                      <a:xfrm>
                        <a:off x="835025" y="1989138"/>
                        <a:ext cx="7980363" cy="3875087"/>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5540"/>
                                        </p:tgtEl>
                                        <p:attrNameLst>
                                          <p:attrName>style.visibility</p:attrName>
                                        </p:attrNameLst>
                                      </p:cBhvr>
                                      <p:to>
                                        <p:strVal val="visible"/>
                                      </p:to>
                                    </p:set>
                                    <p:anim calcmode="lin" valueType="num">
                                      <p:cBhvr additive="base">
                                        <p:cTn id="7" dur="500" fill="hold"/>
                                        <p:tgtEl>
                                          <p:spTgt spid="65540"/>
                                        </p:tgtEl>
                                        <p:attrNameLst>
                                          <p:attrName>ppt_x</p:attrName>
                                        </p:attrNameLst>
                                      </p:cBhvr>
                                      <p:tavLst>
                                        <p:tav tm="0">
                                          <p:val>
                                            <p:strVal val="#ppt_x"/>
                                          </p:val>
                                        </p:tav>
                                        <p:tav tm="100000">
                                          <p:val>
                                            <p:strVal val="#ppt_x"/>
                                          </p:val>
                                        </p:tav>
                                      </p:tavLst>
                                    </p:anim>
                                    <p:anim calcmode="lin" valueType="num">
                                      <p:cBhvr additive="base">
                                        <p:cTn id="8" dur="500" fill="hold"/>
                                        <p:tgtEl>
                                          <p:spTgt spid="6554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5541"/>
                                        </p:tgtEl>
                                        <p:attrNameLst>
                                          <p:attrName>style.visibility</p:attrName>
                                        </p:attrNameLst>
                                      </p:cBhvr>
                                      <p:to>
                                        <p:strVal val="visible"/>
                                      </p:to>
                                    </p:set>
                                    <p:anim calcmode="lin" valueType="num">
                                      <p:cBhvr additive="base">
                                        <p:cTn id="13" dur="500" fill="hold"/>
                                        <p:tgtEl>
                                          <p:spTgt spid="65541"/>
                                        </p:tgtEl>
                                        <p:attrNameLst>
                                          <p:attrName>ppt_x</p:attrName>
                                        </p:attrNameLst>
                                      </p:cBhvr>
                                      <p:tavLst>
                                        <p:tav tm="0">
                                          <p:val>
                                            <p:strVal val="#ppt_x"/>
                                          </p:val>
                                        </p:tav>
                                        <p:tav tm="100000">
                                          <p:val>
                                            <p:strVal val="#ppt_x"/>
                                          </p:val>
                                        </p:tav>
                                      </p:tavLst>
                                    </p:anim>
                                    <p:anim calcmode="lin" valueType="num">
                                      <p:cBhvr additive="base">
                                        <p:cTn id="14" dur="500" fill="hold"/>
                                        <p:tgtEl>
                                          <p:spTgt spid="655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0"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6564" name="矩形 66563"/>
          <p:cNvSpPr/>
          <p:nvPr/>
        </p:nvSpPr>
        <p:spPr>
          <a:xfrm>
            <a:off x="684213" y="260350"/>
            <a:ext cx="7920037" cy="579438"/>
          </a:xfrm>
          <a:prstGeom prst="rect">
            <a:avLst/>
          </a:prstGeom>
          <a:noFill/>
          <a:ln w="9525">
            <a:noFill/>
          </a:ln>
        </p:spPr>
        <p:txBody>
          <a:bodyPr>
            <a:spAutoFit/>
          </a:bodyPr>
          <a:p>
            <a:r>
              <a:rPr lang="zh-CN" altLang="en-US" sz="3200" dirty="0">
                <a:latin typeface="Tahoma" panose="020B0604030504040204" pitchFamily="34" charset="0"/>
              </a:rPr>
              <a:t>当</a:t>
            </a:r>
            <a:r>
              <a:rPr lang="en-US" altLang="zh-CN" sz="3200" dirty="0">
                <a:latin typeface="Tahoma" panose="020B0604030504040204" pitchFamily="34" charset="0"/>
              </a:rPr>
              <a:t>k=1</a:t>
            </a:r>
            <a:r>
              <a:rPr lang="zh-CN" altLang="en-US" sz="3200" dirty="0">
                <a:latin typeface="Tahoma" panose="020B0604030504040204" pitchFamily="34" charset="0"/>
              </a:rPr>
              <a:t>时</a:t>
            </a:r>
            <a:r>
              <a:rPr lang="en-US" altLang="zh-CN" sz="3200">
                <a:latin typeface="Tahoma" panose="020B0604030504040204" pitchFamily="34" charset="0"/>
              </a:rPr>
              <a:t>,</a:t>
            </a:r>
            <a:endParaRPr lang="en-US" altLang="zh-CN" sz="3200">
              <a:latin typeface="Tahoma" panose="020B0604030504040204" pitchFamily="34" charset="0"/>
            </a:endParaRPr>
          </a:p>
        </p:txBody>
      </p:sp>
      <p:graphicFrame>
        <p:nvGraphicFramePr>
          <p:cNvPr id="66565" name="对象 66564"/>
          <p:cNvGraphicFramePr/>
          <p:nvPr/>
        </p:nvGraphicFramePr>
        <p:xfrm>
          <a:off x="911225" y="1125538"/>
          <a:ext cx="7970838" cy="2595562"/>
        </p:xfrm>
        <a:graphic>
          <a:graphicData uri="http://schemas.openxmlformats.org/presentationml/2006/ole">
            <mc:AlternateContent xmlns:mc="http://schemas.openxmlformats.org/markup-compatibility/2006">
              <mc:Choice xmlns:v="urn:schemas-microsoft-com:vml" Requires="v">
                <p:oleObj spid="_x0000_s3150" name="" r:id="rId1" imgW="3276600" imgH="1066800" progId="Equation.3">
                  <p:embed/>
                </p:oleObj>
              </mc:Choice>
              <mc:Fallback>
                <p:oleObj name="" r:id="rId1" imgW="3276600" imgH="1066800" progId="Equation.3">
                  <p:embed/>
                  <p:pic>
                    <p:nvPicPr>
                      <p:cNvPr id="0" name="图片 3149"/>
                      <p:cNvPicPr/>
                      <p:nvPr/>
                    </p:nvPicPr>
                    <p:blipFill>
                      <a:blip r:embed="rId2"/>
                      <a:stretch>
                        <a:fillRect/>
                      </a:stretch>
                    </p:blipFill>
                    <p:spPr>
                      <a:xfrm>
                        <a:off x="911225" y="1125538"/>
                        <a:ext cx="7970838" cy="2595562"/>
                      </a:xfrm>
                      <a:prstGeom prst="rect">
                        <a:avLst/>
                      </a:prstGeom>
                      <a:noFill/>
                      <a:ln w="38100">
                        <a:noFill/>
                        <a:miter/>
                      </a:ln>
                    </p:spPr>
                  </p:pic>
                </p:oleObj>
              </mc:Fallback>
            </mc:AlternateContent>
          </a:graphicData>
        </a:graphic>
      </p:graphicFrame>
      <p:graphicFrame>
        <p:nvGraphicFramePr>
          <p:cNvPr id="66566" name="对象 66565"/>
          <p:cNvGraphicFramePr/>
          <p:nvPr/>
        </p:nvGraphicFramePr>
        <p:xfrm>
          <a:off x="539750" y="3860800"/>
          <a:ext cx="8135938" cy="2476500"/>
        </p:xfrm>
        <a:graphic>
          <a:graphicData uri="http://schemas.openxmlformats.org/presentationml/2006/ole">
            <mc:AlternateContent xmlns:mc="http://schemas.openxmlformats.org/markup-compatibility/2006">
              <mc:Choice xmlns:v="urn:schemas-microsoft-com:vml" Requires="v">
                <p:oleObj spid="_x0000_s3151" name="" r:id="rId3" imgW="3378200" imgH="1028700" progId="Equation.3">
                  <p:embed/>
                </p:oleObj>
              </mc:Choice>
              <mc:Fallback>
                <p:oleObj name="" r:id="rId3" imgW="3378200" imgH="1028700" progId="Equation.3">
                  <p:embed/>
                  <p:pic>
                    <p:nvPicPr>
                      <p:cNvPr id="0" name="图片 3150"/>
                      <p:cNvPicPr/>
                      <p:nvPr/>
                    </p:nvPicPr>
                    <p:blipFill>
                      <a:blip r:embed="rId4"/>
                      <a:stretch>
                        <a:fillRect/>
                      </a:stretch>
                    </p:blipFill>
                    <p:spPr>
                      <a:xfrm>
                        <a:off x="539750" y="3860800"/>
                        <a:ext cx="8135938" cy="2476500"/>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6564"/>
                                        </p:tgtEl>
                                        <p:attrNameLst>
                                          <p:attrName>style.visibility</p:attrName>
                                        </p:attrNameLst>
                                      </p:cBhvr>
                                      <p:to>
                                        <p:strVal val="visible"/>
                                      </p:to>
                                    </p:set>
                                    <p:anim calcmode="lin" valueType="num">
                                      <p:cBhvr additive="base">
                                        <p:cTn id="7" dur="500" fill="hold"/>
                                        <p:tgtEl>
                                          <p:spTgt spid="66564"/>
                                        </p:tgtEl>
                                        <p:attrNameLst>
                                          <p:attrName>ppt_x</p:attrName>
                                        </p:attrNameLst>
                                      </p:cBhvr>
                                      <p:tavLst>
                                        <p:tav tm="0">
                                          <p:val>
                                            <p:strVal val="#ppt_x"/>
                                          </p:val>
                                        </p:tav>
                                        <p:tav tm="100000">
                                          <p:val>
                                            <p:strVal val="#ppt_x"/>
                                          </p:val>
                                        </p:tav>
                                      </p:tavLst>
                                    </p:anim>
                                    <p:anim calcmode="lin" valueType="num">
                                      <p:cBhvr additive="base">
                                        <p:cTn id="8" dur="500" fill="hold"/>
                                        <p:tgtEl>
                                          <p:spTgt spid="6656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6565"/>
                                        </p:tgtEl>
                                        <p:attrNameLst>
                                          <p:attrName>style.visibility</p:attrName>
                                        </p:attrNameLst>
                                      </p:cBhvr>
                                      <p:to>
                                        <p:strVal val="visible"/>
                                      </p:to>
                                    </p:set>
                                    <p:anim calcmode="lin" valueType="num">
                                      <p:cBhvr additive="base">
                                        <p:cTn id="13" dur="500" fill="hold"/>
                                        <p:tgtEl>
                                          <p:spTgt spid="66565"/>
                                        </p:tgtEl>
                                        <p:attrNameLst>
                                          <p:attrName>ppt_x</p:attrName>
                                        </p:attrNameLst>
                                      </p:cBhvr>
                                      <p:tavLst>
                                        <p:tav tm="0">
                                          <p:val>
                                            <p:strVal val="#ppt_x"/>
                                          </p:val>
                                        </p:tav>
                                        <p:tav tm="100000">
                                          <p:val>
                                            <p:strVal val="#ppt_x"/>
                                          </p:val>
                                        </p:tav>
                                      </p:tavLst>
                                    </p:anim>
                                    <p:anim calcmode="lin" valueType="num">
                                      <p:cBhvr additive="base">
                                        <p:cTn id="14" dur="500" fill="hold"/>
                                        <p:tgtEl>
                                          <p:spTgt spid="6656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6566"/>
                                        </p:tgtEl>
                                        <p:attrNameLst>
                                          <p:attrName>style.visibility</p:attrName>
                                        </p:attrNameLst>
                                      </p:cBhvr>
                                      <p:to>
                                        <p:strVal val="visible"/>
                                      </p:to>
                                    </p:set>
                                    <p:anim calcmode="lin" valueType="num">
                                      <p:cBhvr additive="base">
                                        <p:cTn id="19" dur="500" fill="hold"/>
                                        <p:tgtEl>
                                          <p:spTgt spid="66566"/>
                                        </p:tgtEl>
                                        <p:attrNameLst>
                                          <p:attrName>ppt_x</p:attrName>
                                        </p:attrNameLst>
                                      </p:cBhvr>
                                      <p:tavLst>
                                        <p:tav tm="0">
                                          <p:val>
                                            <p:strVal val="#ppt_x"/>
                                          </p:val>
                                        </p:tav>
                                        <p:tav tm="100000">
                                          <p:val>
                                            <p:strVal val="#ppt_x"/>
                                          </p:val>
                                        </p:tav>
                                      </p:tavLst>
                                    </p:anim>
                                    <p:anim calcmode="lin" valueType="num">
                                      <p:cBhvr additive="base">
                                        <p:cTn id="20" dur="500" fill="hold"/>
                                        <p:tgtEl>
                                          <p:spTgt spid="665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7588" name="矩形 67587"/>
          <p:cNvSpPr/>
          <p:nvPr/>
        </p:nvSpPr>
        <p:spPr>
          <a:xfrm>
            <a:off x="755650" y="2636838"/>
            <a:ext cx="7993063" cy="579437"/>
          </a:xfrm>
          <a:prstGeom prst="rect">
            <a:avLst/>
          </a:prstGeom>
          <a:noFill/>
          <a:ln w="9525">
            <a:noFill/>
          </a:ln>
        </p:spPr>
        <p:txBody>
          <a:bodyPr>
            <a:spAutoFit/>
          </a:bodyPr>
          <a:p>
            <a:r>
              <a:rPr lang="en-US" altLang="zh-CN" sz="3200" dirty="0">
                <a:latin typeface="Tahoma" panose="020B0604030504040204" pitchFamily="34" charset="0"/>
              </a:rPr>
              <a:t>  </a:t>
            </a:r>
            <a:endParaRPr lang="en-US" altLang="zh-CN" sz="3200" dirty="0">
              <a:latin typeface="Tahoma" panose="020B0604030504040204" pitchFamily="34" charset="0"/>
            </a:endParaRPr>
          </a:p>
        </p:txBody>
      </p:sp>
      <p:sp>
        <p:nvSpPr>
          <p:cNvPr id="67589" name="矩形 67588"/>
          <p:cNvSpPr/>
          <p:nvPr/>
        </p:nvSpPr>
        <p:spPr>
          <a:xfrm>
            <a:off x="755650" y="404813"/>
            <a:ext cx="8064500" cy="583565"/>
          </a:xfrm>
          <a:prstGeom prst="rect">
            <a:avLst/>
          </a:prstGeom>
          <a:noFill/>
          <a:ln w="9525">
            <a:noFill/>
          </a:ln>
        </p:spPr>
        <p:txBody>
          <a:bodyPr>
            <a:spAutoFit/>
          </a:bodyPr>
          <a:p>
            <a:r>
              <a:rPr lang="en-US" altLang="zh-CN" sz="3200" dirty="0">
                <a:latin typeface="Tahoma" panose="020B0604030504040204" pitchFamily="34" charset="0"/>
              </a:rPr>
              <a:t>3</a:t>
            </a:r>
            <a:r>
              <a:rPr lang="zh-CN" altLang="en-US" sz="3200" dirty="0">
                <a:latin typeface="Tahoma" panose="020B0604030504040204" pitchFamily="34" charset="0"/>
              </a:rPr>
              <a:t>、</a:t>
            </a:r>
            <a:r>
              <a:rPr lang="zh-CN" altLang="en-US" sz="3200" dirty="0">
                <a:latin typeface="Tahoma" panose="020B0604030504040204" pitchFamily="34" charset="0"/>
              </a:rPr>
              <a:t> 一般数学规划模型的动态规划解法</a:t>
            </a:r>
            <a:endParaRPr lang="zh-CN" altLang="en-US" sz="3200" dirty="0">
              <a:latin typeface="Tahoma" panose="020B0604030504040204" pitchFamily="34" charset="0"/>
            </a:endParaRPr>
          </a:p>
        </p:txBody>
      </p:sp>
      <p:sp>
        <p:nvSpPr>
          <p:cNvPr id="67590" name="矩形 67589"/>
          <p:cNvSpPr/>
          <p:nvPr/>
        </p:nvSpPr>
        <p:spPr>
          <a:xfrm>
            <a:off x="539750" y="1916113"/>
            <a:ext cx="8424863" cy="2528887"/>
          </a:xfrm>
          <a:prstGeom prst="rect">
            <a:avLst/>
          </a:prstGeom>
          <a:noFill/>
          <a:ln w="9525">
            <a:noFill/>
          </a:ln>
        </p:spPr>
        <p:txBody>
          <a:bodyPr>
            <a:spAutoFit/>
          </a:bodyPr>
          <a:p>
            <a:r>
              <a:rPr lang="zh-CN" altLang="en-US" sz="3200" dirty="0">
                <a:latin typeface="Tahoma" panose="020B0604030504040204" pitchFamily="34" charset="0"/>
              </a:rPr>
              <a:t>用动态规划解数学规划的方法是</a:t>
            </a:r>
            <a:r>
              <a:rPr lang="en-US" altLang="zh-CN" sz="3200" dirty="0">
                <a:latin typeface="Tahoma" panose="020B0604030504040204" pitchFamily="34" charset="0"/>
              </a:rPr>
              <a:t>:</a:t>
            </a:r>
            <a:r>
              <a:rPr lang="zh-CN" altLang="en-US" sz="3200" dirty="0">
                <a:latin typeface="Tahoma" panose="020B0604030504040204" pitchFamily="34" charset="0"/>
              </a:rPr>
              <a:t>把依次决定各个变量的取值看成是一个多阶段决策问题</a:t>
            </a:r>
            <a:r>
              <a:rPr lang="en-US" altLang="zh-CN" sz="3200" dirty="0">
                <a:latin typeface="Tahoma" panose="020B0604030504040204" pitchFamily="34" charset="0"/>
              </a:rPr>
              <a:t>,</a:t>
            </a:r>
            <a:r>
              <a:rPr lang="zh-CN" altLang="en-US" sz="3200" dirty="0">
                <a:latin typeface="Tahoma" panose="020B0604030504040204" pitchFamily="34" charset="0"/>
              </a:rPr>
              <a:t>因而模型中含有几个变量</a:t>
            </a:r>
            <a:r>
              <a:rPr lang="en-US" altLang="zh-CN" sz="3200" dirty="0">
                <a:latin typeface="Tahoma" panose="020B0604030504040204" pitchFamily="34" charset="0"/>
              </a:rPr>
              <a:t>,</a:t>
            </a:r>
            <a:r>
              <a:rPr lang="zh-CN" altLang="en-US" sz="3200" dirty="0">
                <a:latin typeface="Tahoma" panose="020B0604030504040204" pitchFamily="34" charset="0"/>
              </a:rPr>
              <a:t>就分为几个阶段</a:t>
            </a:r>
            <a:r>
              <a:rPr lang="en-US" altLang="zh-CN" sz="3200" dirty="0">
                <a:latin typeface="Tahoma" panose="020B0604030504040204" pitchFamily="34" charset="0"/>
              </a:rPr>
              <a:t>,</a:t>
            </a:r>
            <a:r>
              <a:rPr lang="zh-CN" altLang="en-US" sz="3200" dirty="0">
                <a:latin typeface="Tahoma" panose="020B0604030504040204" pitchFamily="34" charset="0"/>
              </a:rPr>
              <a:t>用状态变量表示数学规划中约束条件右边常数项</a:t>
            </a:r>
            <a:r>
              <a:rPr lang="en-US" altLang="zh-CN" sz="3200" dirty="0">
                <a:latin typeface="Tahoma" panose="020B0604030504040204" pitchFamily="34" charset="0"/>
              </a:rPr>
              <a:t>,</a:t>
            </a:r>
            <a:r>
              <a:rPr lang="zh-CN" altLang="en-US" sz="3200" dirty="0">
                <a:latin typeface="Tahoma" panose="020B0604030504040204" pitchFamily="34" charset="0"/>
              </a:rPr>
              <a:t>它表示可分配的资源数</a:t>
            </a:r>
            <a:r>
              <a:rPr lang="en-US" altLang="zh-CN" sz="3200">
                <a:latin typeface="Tahoma" panose="020B0604030504040204" pitchFamily="34" charset="0"/>
              </a:rPr>
              <a:t>.</a:t>
            </a:r>
            <a:endParaRPr lang="en-US" altLang="zh-CN" sz="3200">
              <a:latin typeface="Tahoma" panose="020B0604030504040204"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2708" name="矩形 72707"/>
          <p:cNvSpPr/>
          <p:nvPr/>
        </p:nvSpPr>
        <p:spPr>
          <a:xfrm>
            <a:off x="539750" y="1916113"/>
            <a:ext cx="8353425" cy="2528887"/>
          </a:xfrm>
          <a:prstGeom prst="rect">
            <a:avLst/>
          </a:prstGeom>
          <a:noFill/>
          <a:ln w="9525">
            <a:noFill/>
          </a:ln>
        </p:spPr>
        <p:txBody>
          <a:bodyPr>
            <a:spAutoFit/>
          </a:bodyPr>
          <a:p>
            <a:r>
              <a:rPr lang="zh-CN" altLang="en-US" sz="3200" dirty="0">
                <a:latin typeface="Tahoma" panose="020B0604030504040204" pitchFamily="34" charset="0"/>
              </a:rPr>
              <a:t>例</a:t>
            </a:r>
            <a:r>
              <a:rPr lang="en-US" altLang="zh-CN" sz="3200" dirty="0">
                <a:latin typeface="Tahoma" panose="020B0604030504040204" pitchFamily="34" charset="0"/>
              </a:rPr>
              <a:t>3 </a:t>
            </a:r>
            <a:r>
              <a:rPr lang="zh-CN" altLang="en-US" sz="3200" dirty="0">
                <a:latin typeface="Tahoma" panose="020B0604030504040204" pitchFamily="34" charset="0"/>
              </a:rPr>
              <a:t>某投资者有</a:t>
            </a:r>
            <a:r>
              <a:rPr lang="en-US" altLang="zh-CN" sz="3200" dirty="0">
                <a:latin typeface="Tahoma" panose="020B0604030504040204" pitchFamily="34" charset="0"/>
              </a:rPr>
              <a:t>40</a:t>
            </a:r>
            <a:r>
              <a:rPr lang="zh-CN" altLang="en-US" sz="3200" dirty="0">
                <a:latin typeface="Tahoma" panose="020B0604030504040204" pitchFamily="34" charset="0"/>
              </a:rPr>
              <a:t>万元的固定资本</a:t>
            </a:r>
            <a:r>
              <a:rPr lang="en-US" altLang="zh-CN" sz="3200" dirty="0">
                <a:latin typeface="Tahoma" panose="020B0604030504040204" pitchFamily="34" charset="0"/>
              </a:rPr>
              <a:t>,</a:t>
            </a:r>
            <a:r>
              <a:rPr lang="zh-CN" altLang="en-US" sz="3200" dirty="0">
                <a:latin typeface="Tahoma" panose="020B0604030504040204" pitchFamily="34" charset="0"/>
              </a:rPr>
              <a:t>他可以在三种不同的投资机会中投资</a:t>
            </a:r>
            <a:r>
              <a:rPr lang="en-US" altLang="zh-CN" sz="3200" dirty="0">
                <a:latin typeface="Tahoma" panose="020B0604030504040204" pitchFamily="34" charset="0"/>
              </a:rPr>
              <a:t>(</a:t>
            </a:r>
            <a:r>
              <a:rPr lang="zh-CN" altLang="en-US" sz="3200" dirty="0">
                <a:latin typeface="Tahoma" panose="020B0604030504040204" pitchFamily="34" charset="0"/>
              </a:rPr>
              <a:t>股票</a:t>
            </a:r>
            <a:r>
              <a:rPr lang="en-US" altLang="zh-CN" sz="3200" dirty="0">
                <a:latin typeface="Tahoma" panose="020B0604030504040204" pitchFamily="34" charset="0"/>
              </a:rPr>
              <a:t>,</a:t>
            </a:r>
            <a:r>
              <a:rPr lang="zh-CN" altLang="en-US" sz="3200" dirty="0">
                <a:latin typeface="Tahoma" panose="020B0604030504040204" pitchFamily="34" charset="0"/>
              </a:rPr>
              <a:t>银行</a:t>
            </a:r>
            <a:r>
              <a:rPr lang="en-US" altLang="zh-CN" sz="3200" dirty="0">
                <a:latin typeface="Tahoma" panose="020B0604030504040204" pitchFamily="34" charset="0"/>
              </a:rPr>
              <a:t>,</a:t>
            </a:r>
            <a:r>
              <a:rPr lang="zh-CN" altLang="en-US" sz="3200" dirty="0">
                <a:latin typeface="Tahoma" panose="020B0604030504040204" pitchFamily="34" charset="0"/>
              </a:rPr>
              <a:t>土地</a:t>
            </a:r>
            <a:r>
              <a:rPr lang="en-US" altLang="zh-CN" sz="3200" dirty="0">
                <a:latin typeface="Tahoma" panose="020B0604030504040204" pitchFamily="34" charset="0"/>
              </a:rPr>
              <a:t>)</a:t>
            </a:r>
            <a:r>
              <a:rPr lang="zh-CN" altLang="en-US" sz="3200" dirty="0">
                <a:latin typeface="Tahoma" panose="020B0604030504040204" pitchFamily="34" charset="0"/>
              </a:rPr>
              <a:t>投资额为</a:t>
            </a:r>
            <a:r>
              <a:rPr lang="en-US" altLang="zh-CN" sz="3200" err="1">
                <a:latin typeface="Tahoma" panose="020B0604030504040204" pitchFamily="34" charset="0"/>
              </a:rPr>
              <a:t>x,y,z</a:t>
            </a:r>
            <a:r>
              <a:rPr lang="en-US" altLang="zh-CN" sz="3200" dirty="0">
                <a:latin typeface="Tahoma" panose="020B0604030504040204" pitchFamily="34" charset="0"/>
              </a:rPr>
              <a:t>.</a:t>
            </a:r>
            <a:r>
              <a:rPr lang="zh-CN" altLang="en-US" sz="3200" dirty="0">
                <a:latin typeface="Tahoma" panose="020B0604030504040204" pitchFamily="34" charset="0"/>
              </a:rPr>
              <a:t>假定他做过预测</a:t>
            </a:r>
            <a:r>
              <a:rPr lang="en-US" altLang="zh-CN" sz="3200" dirty="0">
                <a:latin typeface="Tahoma" panose="020B0604030504040204" pitchFamily="34" charset="0"/>
              </a:rPr>
              <a:t>,</a:t>
            </a:r>
            <a:r>
              <a:rPr lang="zh-CN" altLang="en-US" sz="3200" dirty="0">
                <a:latin typeface="Tahoma" panose="020B0604030504040204" pitchFamily="34" charset="0"/>
              </a:rPr>
              <a:t>知道每项投资可获得的效益分别为</a:t>
            </a:r>
            <a:endParaRPr lang="zh-CN" altLang="en-US" sz="3200" dirty="0">
              <a:latin typeface="Tahoma" panose="020B0604030504040204" pitchFamily="34" charset="0"/>
            </a:endParaRPr>
          </a:p>
          <a:p>
            <a:r>
              <a:rPr lang="zh-CN" altLang="en-US" sz="3200" dirty="0">
                <a:latin typeface="Tahoma" panose="020B0604030504040204" pitchFamily="34" charset="0"/>
              </a:rPr>
              <a:t>问如何分配投资额</a:t>
            </a:r>
            <a:r>
              <a:rPr lang="en-US" altLang="zh-CN" sz="3200" dirty="0">
                <a:latin typeface="Tahoma" panose="020B0604030504040204" pitchFamily="34" charset="0"/>
              </a:rPr>
              <a:t>,</a:t>
            </a:r>
            <a:r>
              <a:rPr lang="zh-CN" altLang="en-US" sz="3200" dirty="0">
                <a:latin typeface="Tahoma" panose="020B0604030504040204" pitchFamily="34" charset="0"/>
              </a:rPr>
              <a:t>才能获得最大效益</a:t>
            </a:r>
            <a:r>
              <a:rPr lang="en-US" altLang="zh-CN" sz="3200">
                <a:latin typeface="Tahoma" panose="020B0604030504040204" pitchFamily="34" charset="0"/>
              </a:rPr>
              <a:t>.</a:t>
            </a:r>
            <a:endParaRPr lang="en-US" altLang="zh-CN" sz="3200">
              <a:latin typeface="Tahoma" panose="020B0604030504040204" pitchFamily="34" charset="0"/>
            </a:endParaRPr>
          </a:p>
        </p:txBody>
      </p:sp>
      <p:graphicFrame>
        <p:nvGraphicFramePr>
          <p:cNvPr id="72709" name="对象 72708"/>
          <p:cNvGraphicFramePr/>
          <p:nvPr/>
        </p:nvGraphicFramePr>
        <p:xfrm>
          <a:off x="4427538" y="3357563"/>
          <a:ext cx="3835400" cy="496887"/>
        </p:xfrm>
        <a:graphic>
          <a:graphicData uri="http://schemas.openxmlformats.org/presentationml/2006/ole">
            <mc:AlternateContent xmlns:mc="http://schemas.openxmlformats.org/markup-compatibility/2006">
              <mc:Choice xmlns:v="urn:schemas-microsoft-com:vml" Requires="v">
                <p:oleObj spid="_x0000_s3158" name="" r:id="rId1" imgW="1765300" imgH="228600" progId="Equation.3">
                  <p:embed/>
                </p:oleObj>
              </mc:Choice>
              <mc:Fallback>
                <p:oleObj name="" r:id="rId1" imgW="1765300" imgH="228600" progId="Equation.3">
                  <p:embed/>
                  <p:pic>
                    <p:nvPicPr>
                      <p:cNvPr id="0" name="图片 3157"/>
                      <p:cNvPicPr/>
                      <p:nvPr/>
                    </p:nvPicPr>
                    <p:blipFill>
                      <a:blip r:embed="rId2"/>
                      <a:stretch>
                        <a:fillRect/>
                      </a:stretch>
                    </p:blipFill>
                    <p:spPr>
                      <a:xfrm>
                        <a:off x="4427538" y="3357563"/>
                        <a:ext cx="3835400" cy="496887"/>
                      </a:xfrm>
                      <a:prstGeom prst="rect">
                        <a:avLst/>
                      </a:prstGeom>
                      <a:noFill/>
                      <a:ln w="38100">
                        <a:noFill/>
                        <a:miter/>
                      </a:ln>
                    </p:spPr>
                  </p:pic>
                </p:oleObj>
              </mc:Fallback>
            </mc:AlternateContent>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3732" name="矩形 73731"/>
          <p:cNvSpPr/>
          <p:nvPr/>
        </p:nvSpPr>
        <p:spPr>
          <a:xfrm>
            <a:off x="755650" y="692150"/>
            <a:ext cx="8137525" cy="579438"/>
          </a:xfrm>
          <a:prstGeom prst="rect">
            <a:avLst/>
          </a:prstGeom>
          <a:noFill/>
          <a:ln w="9525">
            <a:noFill/>
          </a:ln>
        </p:spPr>
        <p:txBody>
          <a:bodyPr>
            <a:spAutoFit/>
          </a:bodyPr>
          <a:p>
            <a:r>
              <a:rPr lang="zh-CN" altLang="en-US" sz="3200" dirty="0">
                <a:latin typeface="Tahoma" panose="020B0604030504040204" pitchFamily="34" charset="0"/>
              </a:rPr>
              <a:t>解</a:t>
            </a:r>
            <a:r>
              <a:rPr lang="en-US" altLang="zh-CN" sz="3200" dirty="0">
                <a:latin typeface="Tahoma" panose="020B0604030504040204" pitchFamily="34" charset="0"/>
              </a:rPr>
              <a:t>:</a:t>
            </a:r>
            <a:r>
              <a:rPr lang="zh-CN" altLang="en-US" sz="3200" dirty="0">
                <a:latin typeface="Tahoma" panose="020B0604030504040204" pitchFamily="34" charset="0"/>
              </a:rPr>
              <a:t>依题意</a:t>
            </a:r>
            <a:r>
              <a:rPr lang="en-US" altLang="zh-CN" sz="3200" dirty="0">
                <a:latin typeface="Tahoma" panose="020B0604030504040204" pitchFamily="34" charset="0"/>
              </a:rPr>
              <a:t>,</a:t>
            </a:r>
            <a:r>
              <a:rPr lang="zh-CN" altLang="en-US" sz="3200" dirty="0">
                <a:latin typeface="Tahoma" panose="020B0604030504040204" pitchFamily="34" charset="0"/>
              </a:rPr>
              <a:t>列出数学模型</a:t>
            </a:r>
            <a:endParaRPr lang="zh-CN" altLang="en-US" sz="3200" dirty="0">
              <a:latin typeface="Tahoma" panose="020B0604030504040204" pitchFamily="34" charset="0"/>
            </a:endParaRPr>
          </a:p>
        </p:txBody>
      </p:sp>
      <p:sp>
        <p:nvSpPr>
          <p:cNvPr id="73734" name="矩形 73733"/>
          <p:cNvSpPr/>
          <p:nvPr/>
        </p:nvSpPr>
        <p:spPr>
          <a:xfrm>
            <a:off x="0" y="3062288"/>
            <a:ext cx="9144000" cy="0"/>
          </a:xfrm>
          <a:prstGeom prst="rect">
            <a:avLst/>
          </a:prstGeom>
          <a:noFill/>
          <a:ln w="9525">
            <a:noFill/>
          </a:ln>
        </p:spPr>
        <p:txBody>
          <a:bodyPr/>
          <a:p>
            <a:endParaRPr lang="zh-CN" altLang="en-US"/>
          </a:p>
        </p:txBody>
      </p:sp>
      <p:graphicFrame>
        <p:nvGraphicFramePr>
          <p:cNvPr id="73733" name="对象 73732"/>
          <p:cNvGraphicFramePr/>
          <p:nvPr/>
        </p:nvGraphicFramePr>
        <p:xfrm>
          <a:off x="468313" y="1773238"/>
          <a:ext cx="3097212" cy="1766887"/>
        </p:xfrm>
        <a:graphic>
          <a:graphicData uri="http://schemas.openxmlformats.org/presentationml/2006/ole">
            <mc:AlternateContent xmlns:mc="http://schemas.openxmlformats.org/markup-compatibility/2006">
              <mc:Choice xmlns:v="urn:schemas-microsoft-com:vml" Requires="v">
                <p:oleObj spid="_x0000_s3156" name="" r:id="rId1" imgW="1282700" imgH="736600" progId="Equation.3">
                  <p:embed/>
                </p:oleObj>
              </mc:Choice>
              <mc:Fallback>
                <p:oleObj name="" r:id="rId1" imgW="1282700" imgH="736600" progId="Equation.3">
                  <p:embed/>
                  <p:pic>
                    <p:nvPicPr>
                      <p:cNvPr id="0" name="图片 3155"/>
                      <p:cNvPicPr/>
                      <p:nvPr/>
                    </p:nvPicPr>
                    <p:blipFill>
                      <a:blip r:embed="rId2"/>
                      <a:stretch>
                        <a:fillRect/>
                      </a:stretch>
                    </p:blipFill>
                    <p:spPr>
                      <a:xfrm>
                        <a:off x="468313" y="1773238"/>
                        <a:ext cx="3097212" cy="1766887"/>
                      </a:xfrm>
                      <a:prstGeom prst="rect">
                        <a:avLst/>
                      </a:prstGeom>
                      <a:noFill/>
                      <a:ln w="38100">
                        <a:noFill/>
                        <a:miter/>
                      </a:ln>
                    </p:spPr>
                  </p:pic>
                </p:oleObj>
              </mc:Fallback>
            </mc:AlternateContent>
          </a:graphicData>
        </a:graphic>
      </p:graphicFrame>
      <p:sp>
        <p:nvSpPr>
          <p:cNvPr id="73736" name="矩形 73735"/>
          <p:cNvSpPr/>
          <p:nvPr/>
        </p:nvSpPr>
        <p:spPr>
          <a:xfrm>
            <a:off x="0" y="3314700"/>
            <a:ext cx="9144000" cy="0"/>
          </a:xfrm>
          <a:prstGeom prst="rect">
            <a:avLst/>
          </a:prstGeom>
          <a:noFill/>
          <a:ln w="9525">
            <a:noFill/>
          </a:ln>
        </p:spPr>
        <p:txBody>
          <a:bodyPr/>
          <a:p>
            <a:endParaRPr lang="zh-CN" altLang="en-US"/>
          </a:p>
        </p:txBody>
      </p:sp>
      <p:graphicFrame>
        <p:nvGraphicFramePr>
          <p:cNvPr id="73735" name="对象 73734"/>
          <p:cNvGraphicFramePr/>
          <p:nvPr/>
        </p:nvGraphicFramePr>
        <p:xfrm>
          <a:off x="4211638" y="1844675"/>
          <a:ext cx="3311525" cy="584200"/>
        </p:xfrm>
        <a:graphic>
          <a:graphicData uri="http://schemas.openxmlformats.org/presentationml/2006/ole">
            <mc:AlternateContent xmlns:mc="http://schemas.openxmlformats.org/markup-compatibility/2006">
              <mc:Choice xmlns:v="urn:schemas-microsoft-com:vml" Requires="v">
                <p:oleObj spid="_x0000_s3159" name="" r:id="rId3" imgW="1295400" imgH="228600" progId="Equation.3">
                  <p:embed/>
                </p:oleObj>
              </mc:Choice>
              <mc:Fallback>
                <p:oleObj name="" r:id="rId3" imgW="1295400" imgH="228600" progId="Equation.3">
                  <p:embed/>
                  <p:pic>
                    <p:nvPicPr>
                      <p:cNvPr id="0" name="图片 3158"/>
                      <p:cNvPicPr/>
                      <p:nvPr/>
                    </p:nvPicPr>
                    <p:blipFill>
                      <a:blip r:embed="rId4"/>
                      <a:stretch>
                        <a:fillRect/>
                      </a:stretch>
                    </p:blipFill>
                    <p:spPr>
                      <a:xfrm>
                        <a:off x="4211638" y="1844675"/>
                        <a:ext cx="3311525" cy="584200"/>
                      </a:xfrm>
                      <a:prstGeom prst="rect">
                        <a:avLst/>
                      </a:prstGeom>
                      <a:noFill/>
                      <a:ln w="38100">
                        <a:noFill/>
                        <a:miter/>
                      </a:ln>
                    </p:spPr>
                  </p:pic>
                </p:oleObj>
              </mc:Fallback>
            </mc:AlternateContent>
          </a:graphicData>
        </a:graphic>
      </p:graphicFrame>
      <p:graphicFrame>
        <p:nvGraphicFramePr>
          <p:cNvPr id="73741" name="对象 73740"/>
          <p:cNvGraphicFramePr/>
          <p:nvPr/>
        </p:nvGraphicFramePr>
        <p:xfrm>
          <a:off x="4859338" y="2492375"/>
          <a:ext cx="2160587" cy="465138"/>
        </p:xfrm>
        <a:graphic>
          <a:graphicData uri="http://schemas.openxmlformats.org/presentationml/2006/ole">
            <mc:AlternateContent xmlns:mc="http://schemas.openxmlformats.org/markup-compatibility/2006">
              <mc:Choice xmlns:v="urn:schemas-microsoft-com:vml" Requires="v">
                <p:oleObj spid="_x0000_s3153" name="" r:id="rId5" imgW="1066800" imgH="228600" progId="Equation.3">
                  <p:embed/>
                </p:oleObj>
              </mc:Choice>
              <mc:Fallback>
                <p:oleObj name="" r:id="rId5" imgW="1066800" imgH="228600" progId="Equation.3">
                  <p:embed/>
                  <p:pic>
                    <p:nvPicPr>
                      <p:cNvPr id="0" name="图片 3152"/>
                      <p:cNvPicPr/>
                      <p:nvPr/>
                    </p:nvPicPr>
                    <p:blipFill>
                      <a:blip r:embed="rId6"/>
                      <a:stretch>
                        <a:fillRect/>
                      </a:stretch>
                    </p:blipFill>
                    <p:spPr>
                      <a:xfrm>
                        <a:off x="4859338" y="2492375"/>
                        <a:ext cx="2160587" cy="465138"/>
                      </a:xfrm>
                      <a:prstGeom prst="rect">
                        <a:avLst/>
                      </a:prstGeom>
                      <a:noFill/>
                      <a:ln w="38100">
                        <a:noFill/>
                        <a:miter/>
                      </a:ln>
                    </p:spPr>
                  </p:pic>
                </p:oleObj>
              </mc:Fallback>
            </mc:AlternateContent>
          </a:graphicData>
        </a:graphic>
      </p:graphicFrame>
      <p:graphicFrame>
        <p:nvGraphicFramePr>
          <p:cNvPr id="73740" name="对象 73739"/>
          <p:cNvGraphicFramePr/>
          <p:nvPr/>
        </p:nvGraphicFramePr>
        <p:xfrm>
          <a:off x="468313" y="3500438"/>
          <a:ext cx="420687" cy="504825"/>
        </p:xfrm>
        <a:graphic>
          <a:graphicData uri="http://schemas.openxmlformats.org/presentationml/2006/ole">
            <mc:AlternateContent xmlns:mc="http://schemas.openxmlformats.org/markup-compatibility/2006">
              <mc:Choice xmlns:v="urn:schemas-microsoft-com:vml" Requires="v">
                <p:oleObj spid="_x0000_s3161" name="" r:id="rId7" imgW="190500" imgH="228600" progId="Equation.3">
                  <p:embed/>
                </p:oleObj>
              </mc:Choice>
              <mc:Fallback>
                <p:oleObj name="" r:id="rId7" imgW="190500" imgH="228600" progId="Equation.3">
                  <p:embed/>
                  <p:pic>
                    <p:nvPicPr>
                      <p:cNvPr id="0" name="图片 3160"/>
                      <p:cNvPicPr/>
                      <p:nvPr/>
                    </p:nvPicPr>
                    <p:blipFill>
                      <a:blip r:embed="rId8"/>
                      <a:stretch>
                        <a:fillRect/>
                      </a:stretch>
                    </p:blipFill>
                    <p:spPr>
                      <a:xfrm>
                        <a:off x="468313" y="3500438"/>
                        <a:ext cx="420687" cy="504825"/>
                      </a:xfrm>
                      <a:prstGeom prst="rect">
                        <a:avLst/>
                      </a:prstGeom>
                      <a:noFill/>
                      <a:ln w="38100">
                        <a:noFill/>
                        <a:miter/>
                      </a:ln>
                    </p:spPr>
                  </p:pic>
                </p:oleObj>
              </mc:Fallback>
            </mc:AlternateContent>
          </a:graphicData>
        </a:graphic>
      </p:graphicFrame>
      <p:graphicFrame>
        <p:nvGraphicFramePr>
          <p:cNvPr id="73739" name="对象 73738"/>
          <p:cNvGraphicFramePr/>
          <p:nvPr/>
        </p:nvGraphicFramePr>
        <p:xfrm>
          <a:off x="2411413" y="4005263"/>
          <a:ext cx="1944687" cy="503237"/>
        </p:xfrm>
        <a:graphic>
          <a:graphicData uri="http://schemas.openxmlformats.org/presentationml/2006/ole">
            <mc:AlternateContent xmlns:mc="http://schemas.openxmlformats.org/markup-compatibility/2006">
              <mc:Choice xmlns:v="urn:schemas-microsoft-com:vml" Requires="v">
                <p:oleObj spid="_x0000_s3160" name="" r:id="rId9" imgW="889000" imgH="228600" progId="Equation.3">
                  <p:embed/>
                </p:oleObj>
              </mc:Choice>
              <mc:Fallback>
                <p:oleObj name="" r:id="rId9" imgW="889000" imgH="228600" progId="Equation.3">
                  <p:embed/>
                  <p:pic>
                    <p:nvPicPr>
                      <p:cNvPr id="0" name="图片 3159"/>
                      <p:cNvPicPr/>
                      <p:nvPr/>
                    </p:nvPicPr>
                    <p:blipFill>
                      <a:blip r:embed="rId10"/>
                      <a:stretch>
                        <a:fillRect/>
                      </a:stretch>
                    </p:blipFill>
                    <p:spPr>
                      <a:xfrm>
                        <a:off x="2411413" y="4005263"/>
                        <a:ext cx="1944687" cy="503237"/>
                      </a:xfrm>
                      <a:prstGeom prst="rect">
                        <a:avLst/>
                      </a:prstGeom>
                      <a:noFill/>
                      <a:ln w="38100">
                        <a:noFill/>
                        <a:miter/>
                      </a:ln>
                    </p:spPr>
                  </p:pic>
                </p:oleObj>
              </mc:Fallback>
            </mc:AlternateContent>
          </a:graphicData>
        </a:graphic>
      </p:graphicFrame>
      <p:graphicFrame>
        <p:nvGraphicFramePr>
          <p:cNvPr id="73738" name="对象 73737"/>
          <p:cNvGraphicFramePr/>
          <p:nvPr/>
        </p:nvGraphicFramePr>
        <p:xfrm>
          <a:off x="6659563" y="3933825"/>
          <a:ext cx="1081087" cy="530225"/>
        </p:xfrm>
        <a:graphic>
          <a:graphicData uri="http://schemas.openxmlformats.org/presentationml/2006/ole">
            <mc:AlternateContent xmlns:mc="http://schemas.openxmlformats.org/markup-compatibility/2006">
              <mc:Choice xmlns:v="urn:schemas-microsoft-com:vml" Requires="v">
                <p:oleObj spid="_x0000_s3155" name="" r:id="rId11" imgW="469900" imgH="228600" progId="Equation.3">
                  <p:embed/>
                </p:oleObj>
              </mc:Choice>
              <mc:Fallback>
                <p:oleObj name="" r:id="rId11" imgW="469900" imgH="228600" progId="Equation.3">
                  <p:embed/>
                  <p:pic>
                    <p:nvPicPr>
                      <p:cNvPr id="0" name="图片 3154"/>
                      <p:cNvPicPr/>
                      <p:nvPr/>
                    </p:nvPicPr>
                    <p:blipFill>
                      <a:blip r:embed="rId12"/>
                      <a:stretch>
                        <a:fillRect/>
                      </a:stretch>
                    </p:blipFill>
                    <p:spPr>
                      <a:xfrm>
                        <a:off x="6659563" y="3933825"/>
                        <a:ext cx="1081087" cy="530225"/>
                      </a:xfrm>
                      <a:prstGeom prst="rect">
                        <a:avLst/>
                      </a:prstGeom>
                      <a:noFill/>
                      <a:ln w="38100">
                        <a:noFill/>
                        <a:miter/>
                      </a:ln>
                    </p:spPr>
                  </p:pic>
                </p:oleObj>
              </mc:Fallback>
            </mc:AlternateContent>
          </a:graphicData>
        </a:graphic>
      </p:graphicFrame>
      <p:graphicFrame>
        <p:nvGraphicFramePr>
          <p:cNvPr id="73737" name="对象 73736"/>
          <p:cNvGraphicFramePr/>
          <p:nvPr/>
        </p:nvGraphicFramePr>
        <p:xfrm>
          <a:off x="1425575" y="5084763"/>
          <a:ext cx="5648325" cy="1135062"/>
        </p:xfrm>
        <a:graphic>
          <a:graphicData uri="http://schemas.openxmlformats.org/presentationml/2006/ole">
            <mc:AlternateContent xmlns:mc="http://schemas.openxmlformats.org/markup-compatibility/2006">
              <mc:Choice xmlns:v="urn:schemas-microsoft-com:vml" Requires="v">
                <p:oleObj spid="_x0000_s3157" name="" r:id="rId13" imgW="2806700" imgH="558800" progId="Equation.3">
                  <p:embed/>
                </p:oleObj>
              </mc:Choice>
              <mc:Fallback>
                <p:oleObj name="" r:id="rId13" imgW="2806700" imgH="558800" progId="Equation.3">
                  <p:embed/>
                  <p:pic>
                    <p:nvPicPr>
                      <p:cNvPr id="0" name="图片 3156"/>
                      <p:cNvPicPr/>
                      <p:nvPr/>
                    </p:nvPicPr>
                    <p:blipFill>
                      <a:blip r:embed="rId14"/>
                      <a:stretch>
                        <a:fillRect/>
                      </a:stretch>
                    </p:blipFill>
                    <p:spPr>
                      <a:xfrm>
                        <a:off x="1425575" y="5084763"/>
                        <a:ext cx="5648325" cy="1135062"/>
                      </a:xfrm>
                      <a:prstGeom prst="rect">
                        <a:avLst/>
                      </a:prstGeom>
                      <a:noFill/>
                      <a:ln w="38100">
                        <a:noFill/>
                        <a:miter/>
                      </a:ln>
                    </p:spPr>
                  </p:pic>
                </p:oleObj>
              </mc:Fallback>
            </mc:AlternateContent>
          </a:graphicData>
        </a:graphic>
      </p:graphicFrame>
      <p:sp>
        <p:nvSpPr>
          <p:cNvPr id="73742" name="矩形 73741"/>
          <p:cNvSpPr/>
          <p:nvPr/>
        </p:nvSpPr>
        <p:spPr>
          <a:xfrm>
            <a:off x="4140200" y="2420938"/>
            <a:ext cx="590550" cy="579437"/>
          </a:xfrm>
          <a:prstGeom prst="rect">
            <a:avLst/>
          </a:prstGeom>
          <a:noFill/>
          <a:ln w="9525">
            <a:noFill/>
          </a:ln>
        </p:spPr>
        <p:txBody>
          <a:bodyPr wrap="none" anchor="ctr">
            <a:spAutoFit/>
          </a:bodyPr>
          <a:p>
            <a:r>
              <a:rPr lang="zh-CN" altLang="en-US" sz="3200" dirty="0">
                <a:latin typeface="Times New Roman" panose="02020603050405020304" pitchFamily="18" charset="0"/>
                <a:cs typeface="Times New Roman" panose="02020603050405020304" pitchFamily="18" charset="0"/>
              </a:rPr>
              <a:t>设</a:t>
            </a:r>
            <a:endParaRPr lang="zh-CN" altLang="en-US" sz="3200" dirty="0">
              <a:latin typeface="Arial" panose="020B0604020202020204" pitchFamily="34" charset="0"/>
            </a:endParaRPr>
          </a:p>
        </p:txBody>
      </p:sp>
      <p:sp>
        <p:nvSpPr>
          <p:cNvPr id="73743" name="矩形 73742"/>
          <p:cNvSpPr/>
          <p:nvPr/>
        </p:nvSpPr>
        <p:spPr>
          <a:xfrm>
            <a:off x="3492500" y="2997200"/>
            <a:ext cx="5273675" cy="519113"/>
          </a:xfrm>
          <a:prstGeom prst="rect">
            <a:avLst/>
          </a:prstGeom>
          <a:noFill/>
          <a:ln w="9525">
            <a:noFill/>
          </a:ln>
        </p:spPr>
        <p:txBody>
          <a:bodyPr wrap="none" anchor="ctr">
            <a:spAutoFit/>
          </a:bodyPr>
          <a:p>
            <a:r>
              <a:rPr lang="zh-CN" altLang="en-US" sz="2800" dirty="0">
                <a:latin typeface="Times New Roman" panose="02020603050405020304" pitchFamily="18" charset="0"/>
                <a:cs typeface="Times New Roman" panose="02020603050405020304" pitchFamily="18" charset="0"/>
              </a:rPr>
              <a:t>为决策变量</a:t>
            </a:r>
            <a:r>
              <a:rPr lang="en-US" altLang="zh-CN" sz="2800">
                <a:latin typeface="Times New Roman" panose="02020603050405020304" pitchFamily="18" charset="0"/>
                <a:cs typeface="Times New Roman" panose="02020603050405020304" pitchFamily="18" charset="0"/>
              </a:rPr>
              <a:t>,</a:t>
            </a:r>
            <a:r>
              <a:rPr lang="zh-CN" altLang="en-US" sz="2800" dirty="0">
                <a:latin typeface="Times New Roman" panose="02020603050405020304" pitchFamily="18" charset="0"/>
                <a:cs typeface="Times New Roman" panose="02020603050405020304" pitchFamily="18" charset="0"/>
              </a:rPr>
              <a:t>阶段变量为</a:t>
            </a:r>
            <a:r>
              <a:rPr lang="en-US" altLang="zh-CN" sz="2800" err="1">
                <a:latin typeface="Times New Roman" panose="02020603050405020304" pitchFamily="18" charset="0"/>
                <a:cs typeface="Times New Roman" panose="02020603050405020304" pitchFamily="18" charset="0"/>
              </a:rPr>
              <a:t>k,k</a:t>
            </a:r>
            <a:r>
              <a:rPr lang="en-US" altLang="zh-CN" sz="2800">
                <a:latin typeface="Times New Roman" panose="02020603050405020304" pitchFamily="18" charset="0"/>
                <a:cs typeface="Times New Roman" panose="02020603050405020304" pitchFamily="18" charset="0"/>
              </a:rPr>
              <a:t>=1,2,3.</a:t>
            </a:r>
            <a:endParaRPr lang="en-US" altLang="zh-CN" sz="2800">
              <a:latin typeface="Arial" panose="020B0604020202020204" pitchFamily="34" charset="0"/>
            </a:endParaRPr>
          </a:p>
        </p:txBody>
      </p:sp>
      <p:sp>
        <p:nvSpPr>
          <p:cNvPr id="73744" name="矩形 73743"/>
          <p:cNvSpPr/>
          <p:nvPr/>
        </p:nvSpPr>
        <p:spPr>
          <a:xfrm>
            <a:off x="755650" y="3500438"/>
            <a:ext cx="8029575" cy="946150"/>
          </a:xfrm>
          <a:prstGeom prst="rect">
            <a:avLst/>
          </a:prstGeom>
          <a:noFill/>
          <a:ln w="9525">
            <a:noFill/>
          </a:ln>
        </p:spPr>
        <p:txBody>
          <a:bodyPr anchor="ctr">
            <a:spAutoFit/>
          </a:bodyPr>
          <a:p>
            <a:r>
              <a:rPr lang="zh-CN" altLang="en-US" sz="2800" dirty="0">
                <a:latin typeface="Times New Roman" panose="02020603050405020304" pitchFamily="18" charset="0"/>
                <a:cs typeface="Times New Roman" panose="02020603050405020304" pitchFamily="18" charset="0"/>
              </a:rPr>
              <a:t>为状态变量</a:t>
            </a:r>
            <a:r>
              <a:rPr lang="en-US" altLang="zh-CN" sz="2800">
                <a:latin typeface="Times New Roman" panose="02020603050405020304" pitchFamily="18" charset="0"/>
                <a:cs typeface="Times New Roman" panose="02020603050405020304" pitchFamily="18" charset="0"/>
              </a:rPr>
              <a:t>,</a:t>
            </a:r>
            <a:r>
              <a:rPr lang="zh-CN" altLang="en-US" sz="2800" dirty="0">
                <a:latin typeface="Times New Roman" panose="02020603050405020304" pitchFamily="18" charset="0"/>
                <a:cs typeface="Times New Roman" panose="02020603050405020304" pitchFamily="18" charset="0"/>
              </a:rPr>
              <a:t>即投放到第</a:t>
            </a:r>
            <a:r>
              <a:rPr lang="en-US" altLang="zh-CN" sz="2800">
                <a:latin typeface="Times New Roman" panose="02020603050405020304" pitchFamily="18" charset="0"/>
                <a:cs typeface="Times New Roman" panose="02020603050405020304" pitchFamily="18" charset="0"/>
              </a:rPr>
              <a:t>k</a:t>
            </a:r>
            <a:r>
              <a:rPr lang="zh-CN" altLang="en-US" sz="2800" dirty="0">
                <a:latin typeface="Times New Roman" panose="02020603050405020304" pitchFamily="18" charset="0"/>
                <a:cs typeface="Times New Roman" panose="02020603050405020304" pitchFamily="18" charset="0"/>
              </a:rPr>
              <a:t>个项目上的资金数</a:t>
            </a:r>
            <a:r>
              <a:rPr lang="en-US" altLang="zh-CN" sz="2800">
                <a:latin typeface="Times New Roman" panose="02020603050405020304" pitchFamily="18" charset="0"/>
                <a:cs typeface="Times New Roman" panose="02020603050405020304" pitchFamily="18" charset="0"/>
              </a:rPr>
              <a:t>.</a:t>
            </a:r>
            <a:r>
              <a:rPr lang="zh-CN" altLang="en-US" sz="2800" dirty="0">
                <a:latin typeface="Times New Roman" panose="02020603050405020304" pitchFamily="18" charset="0"/>
                <a:cs typeface="Times New Roman" panose="02020603050405020304" pitchFamily="18" charset="0"/>
              </a:rPr>
              <a:t>状态</a:t>
            </a:r>
            <a:endParaRPr lang="zh-CN" altLang="en-US" sz="2800" dirty="0">
              <a:latin typeface="Times New Roman" panose="02020603050405020304" pitchFamily="18" charset="0"/>
              <a:cs typeface="Times New Roman" panose="02020603050405020304" pitchFamily="18" charset="0"/>
            </a:endParaRPr>
          </a:p>
          <a:p>
            <a:r>
              <a:rPr lang="zh-CN" altLang="en-US" sz="2800" dirty="0">
                <a:latin typeface="Times New Roman" panose="02020603050405020304" pitchFamily="18" charset="0"/>
                <a:cs typeface="Times New Roman" panose="02020603050405020304" pitchFamily="18" charset="0"/>
              </a:rPr>
              <a:t>转移律为</a:t>
            </a:r>
            <a:endParaRPr lang="zh-CN" altLang="en-US" sz="2800" dirty="0">
              <a:latin typeface="Arial" panose="020B0604020202020204" pitchFamily="34" charset="0"/>
            </a:endParaRPr>
          </a:p>
        </p:txBody>
      </p:sp>
      <p:sp>
        <p:nvSpPr>
          <p:cNvPr id="73745" name="矩形 73744"/>
          <p:cNvSpPr/>
          <p:nvPr/>
        </p:nvSpPr>
        <p:spPr>
          <a:xfrm>
            <a:off x="4643438" y="3789363"/>
            <a:ext cx="1962150" cy="687387"/>
          </a:xfrm>
          <a:prstGeom prst="rect">
            <a:avLst/>
          </a:prstGeom>
          <a:noFill/>
          <a:ln w="9525">
            <a:noFill/>
          </a:ln>
        </p:spPr>
        <p:txBody>
          <a:bodyPr wrap="none" anchor="ctr">
            <a:spAutoFit/>
          </a:bodyPr>
          <a:p>
            <a:endParaRPr lang="en-US" altLang="zh-CN" sz="1100">
              <a:latin typeface="Tahoma" panose="020B0604030504040204" pitchFamily="34" charset="0"/>
            </a:endParaRPr>
          </a:p>
          <a:p>
            <a:pPr eaLnBrk="0" hangingPunct="0"/>
            <a:r>
              <a:rPr lang="zh-CN" altLang="en-US" sz="2800" dirty="0">
                <a:latin typeface="Times New Roman" panose="02020603050405020304" pitchFamily="18" charset="0"/>
                <a:cs typeface="Times New Roman" panose="02020603050405020304" pitchFamily="18" charset="0"/>
              </a:rPr>
              <a:t>效益函数为</a:t>
            </a:r>
            <a:endParaRPr lang="zh-CN" altLang="en-US" sz="2800" dirty="0">
              <a:latin typeface="Arial" panose="020B0604020202020204" pitchFamily="34" charset="0"/>
            </a:endParaRPr>
          </a:p>
        </p:txBody>
      </p:sp>
      <p:sp>
        <p:nvSpPr>
          <p:cNvPr id="73746" name="矩形 73745"/>
          <p:cNvSpPr/>
          <p:nvPr/>
        </p:nvSpPr>
        <p:spPr>
          <a:xfrm>
            <a:off x="684213" y="4437063"/>
            <a:ext cx="3416300" cy="519112"/>
          </a:xfrm>
          <a:prstGeom prst="rect">
            <a:avLst/>
          </a:prstGeom>
          <a:noFill/>
          <a:ln w="9525">
            <a:noFill/>
          </a:ln>
        </p:spPr>
        <p:txBody>
          <a:bodyPr wrap="none" anchor="ctr">
            <a:spAutoFit/>
          </a:bodyPr>
          <a:p>
            <a:r>
              <a:rPr lang="en-US" altLang="zh-CN" sz="1000">
                <a:latin typeface="Times New Roman" panose="02020603050405020304" pitchFamily="18" charset="0"/>
                <a:cs typeface="Times New Roman" panose="02020603050405020304" pitchFamily="18" charset="0"/>
              </a:rPr>
              <a:t>.</a:t>
            </a:r>
            <a:r>
              <a:rPr lang="zh-CN" altLang="en-US" sz="2800" dirty="0">
                <a:latin typeface="Times New Roman" panose="02020603050405020304" pitchFamily="18" charset="0"/>
                <a:cs typeface="Times New Roman" panose="02020603050405020304" pitchFamily="18" charset="0"/>
              </a:rPr>
              <a:t>动态规划基本方程为</a:t>
            </a:r>
            <a:endParaRPr lang="zh-CN" altLang="en-US" sz="2800" dirty="0">
              <a:latin typeface="Arial" panose="020B0604020202020204"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74758" name="对象 74757"/>
          <p:cNvGraphicFramePr/>
          <p:nvPr/>
        </p:nvGraphicFramePr>
        <p:xfrm>
          <a:off x="2092325" y="1906588"/>
          <a:ext cx="2151063" cy="695325"/>
        </p:xfrm>
        <a:graphic>
          <a:graphicData uri="http://schemas.openxmlformats.org/presentationml/2006/ole">
            <mc:AlternateContent xmlns:mc="http://schemas.openxmlformats.org/markup-compatibility/2006">
              <mc:Choice xmlns:v="urn:schemas-microsoft-com:vml" Requires="v">
                <p:oleObj spid="_x0000_s3154" name="" r:id="rId1" imgW="1091565" imgH="355600" progId="Equation.3">
                  <p:embed/>
                </p:oleObj>
              </mc:Choice>
              <mc:Fallback>
                <p:oleObj name="" r:id="rId1" imgW="1091565" imgH="355600" progId="Equation.3">
                  <p:embed/>
                  <p:pic>
                    <p:nvPicPr>
                      <p:cNvPr id="0" name="图片 3153"/>
                      <p:cNvPicPr/>
                      <p:nvPr/>
                    </p:nvPicPr>
                    <p:blipFill>
                      <a:blip r:embed="rId2"/>
                      <a:stretch>
                        <a:fillRect/>
                      </a:stretch>
                    </p:blipFill>
                    <p:spPr>
                      <a:xfrm>
                        <a:off x="2092325" y="1906588"/>
                        <a:ext cx="2151063" cy="695325"/>
                      </a:xfrm>
                      <a:prstGeom prst="rect">
                        <a:avLst/>
                      </a:prstGeom>
                      <a:noFill/>
                      <a:ln w="38100">
                        <a:noFill/>
                        <a:miter/>
                      </a:ln>
                    </p:spPr>
                  </p:pic>
                </p:oleObj>
              </mc:Fallback>
            </mc:AlternateContent>
          </a:graphicData>
        </a:graphic>
      </p:graphicFrame>
      <p:graphicFrame>
        <p:nvGraphicFramePr>
          <p:cNvPr id="74757" name="对象 74756"/>
          <p:cNvGraphicFramePr/>
          <p:nvPr/>
        </p:nvGraphicFramePr>
        <p:xfrm>
          <a:off x="684213" y="3789363"/>
          <a:ext cx="1008062" cy="514350"/>
        </p:xfrm>
        <a:graphic>
          <a:graphicData uri="http://schemas.openxmlformats.org/presentationml/2006/ole">
            <mc:AlternateContent xmlns:mc="http://schemas.openxmlformats.org/markup-compatibility/2006">
              <mc:Choice xmlns:v="urn:schemas-microsoft-com:vml" Requires="v">
                <p:oleObj spid="_x0000_s3171" name="" r:id="rId3" imgW="469900" imgH="241300" progId="Equation.3">
                  <p:embed/>
                </p:oleObj>
              </mc:Choice>
              <mc:Fallback>
                <p:oleObj name="" r:id="rId3" imgW="469900" imgH="241300" progId="Equation.3">
                  <p:embed/>
                  <p:pic>
                    <p:nvPicPr>
                      <p:cNvPr id="0" name="图片 3170"/>
                      <p:cNvPicPr/>
                      <p:nvPr/>
                    </p:nvPicPr>
                    <p:blipFill>
                      <a:blip r:embed="rId4"/>
                      <a:stretch>
                        <a:fillRect/>
                      </a:stretch>
                    </p:blipFill>
                    <p:spPr>
                      <a:xfrm>
                        <a:off x="684213" y="3789363"/>
                        <a:ext cx="1008062" cy="514350"/>
                      </a:xfrm>
                      <a:prstGeom prst="rect">
                        <a:avLst/>
                      </a:prstGeom>
                      <a:noFill/>
                      <a:ln w="38100">
                        <a:noFill/>
                        <a:miter/>
                      </a:ln>
                    </p:spPr>
                  </p:pic>
                </p:oleObj>
              </mc:Fallback>
            </mc:AlternateContent>
          </a:graphicData>
        </a:graphic>
      </p:graphicFrame>
      <p:graphicFrame>
        <p:nvGraphicFramePr>
          <p:cNvPr id="74756" name="对象 74755"/>
          <p:cNvGraphicFramePr/>
          <p:nvPr/>
        </p:nvGraphicFramePr>
        <p:xfrm>
          <a:off x="5292725" y="3789363"/>
          <a:ext cx="1800225" cy="592137"/>
        </p:xfrm>
        <a:graphic>
          <a:graphicData uri="http://schemas.openxmlformats.org/presentationml/2006/ole">
            <mc:AlternateContent xmlns:mc="http://schemas.openxmlformats.org/markup-compatibility/2006">
              <mc:Choice xmlns:v="urn:schemas-microsoft-com:vml" Requires="v">
                <p:oleObj spid="_x0000_s3173" name="" r:id="rId5" imgW="698500" imgH="228600" progId="Equation.3">
                  <p:embed/>
                </p:oleObj>
              </mc:Choice>
              <mc:Fallback>
                <p:oleObj name="" r:id="rId5" imgW="698500" imgH="228600" progId="Equation.3">
                  <p:embed/>
                  <p:pic>
                    <p:nvPicPr>
                      <p:cNvPr id="0" name="图片 3172"/>
                      <p:cNvPicPr/>
                      <p:nvPr/>
                    </p:nvPicPr>
                    <p:blipFill>
                      <a:blip r:embed="rId6"/>
                      <a:stretch>
                        <a:fillRect/>
                      </a:stretch>
                    </p:blipFill>
                    <p:spPr>
                      <a:xfrm>
                        <a:off x="5292725" y="3789363"/>
                        <a:ext cx="1800225" cy="592137"/>
                      </a:xfrm>
                      <a:prstGeom prst="rect">
                        <a:avLst/>
                      </a:prstGeom>
                      <a:noFill/>
                      <a:ln w="38100">
                        <a:noFill/>
                        <a:miter/>
                      </a:ln>
                    </p:spPr>
                  </p:pic>
                </p:oleObj>
              </mc:Fallback>
            </mc:AlternateContent>
          </a:graphicData>
        </a:graphic>
      </p:graphicFrame>
      <p:sp>
        <p:nvSpPr>
          <p:cNvPr id="74759" name="矩形 74758"/>
          <p:cNvSpPr/>
          <p:nvPr/>
        </p:nvSpPr>
        <p:spPr>
          <a:xfrm>
            <a:off x="611188" y="1916113"/>
            <a:ext cx="936625" cy="579437"/>
          </a:xfrm>
          <a:prstGeom prst="rect">
            <a:avLst/>
          </a:prstGeom>
          <a:noFill/>
          <a:ln w="9525">
            <a:noFill/>
          </a:ln>
        </p:spPr>
        <p:txBody>
          <a:bodyPr anchor="ctr">
            <a:spAutoFit/>
          </a:bodyPr>
          <a:p>
            <a:r>
              <a:rPr lang="en-US" altLang="zh-CN" sz="3200">
                <a:latin typeface="Times New Roman" panose="02020603050405020304" pitchFamily="18" charset="0"/>
                <a:cs typeface="Times New Roman" panose="02020603050405020304" pitchFamily="18" charset="0"/>
              </a:rPr>
              <a:t>K=3,</a:t>
            </a:r>
            <a:endParaRPr lang="en-US" altLang="zh-CN" sz="3200">
              <a:latin typeface="Arial" panose="020B0604020202020204" pitchFamily="34" charset="0"/>
            </a:endParaRPr>
          </a:p>
        </p:txBody>
      </p:sp>
      <p:sp>
        <p:nvSpPr>
          <p:cNvPr id="74760" name="矩形 74759"/>
          <p:cNvSpPr/>
          <p:nvPr/>
        </p:nvSpPr>
        <p:spPr>
          <a:xfrm>
            <a:off x="539750" y="2708275"/>
            <a:ext cx="7600950" cy="1066800"/>
          </a:xfrm>
          <a:prstGeom prst="rect">
            <a:avLst/>
          </a:prstGeom>
          <a:noFill/>
          <a:ln w="9525">
            <a:noFill/>
          </a:ln>
        </p:spPr>
        <p:txBody>
          <a:bodyPr wrap="none" anchor="ctr">
            <a:spAutoFit/>
          </a:bodyPr>
          <a:p>
            <a:r>
              <a:rPr lang="zh-CN" altLang="en-US" sz="3200" dirty="0">
                <a:latin typeface="Times New Roman" panose="02020603050405020304" pitchFamily="18" charset="0"/>
                <a:cs typeface="Times New Roman" panose="02020603050405020304" pitchFamily="18" charset="0"/>
              </a:rPr>
              <a:t>这是单增的线性函数</a:t>
            </a:r>
            <a:r>
              <a:rPr lang="en-US" altLang="zh-CN" sz="3200">
                <a:latin typeface="Times New Roman" panose="02020603050405020304" pitchFamily="18" charset="0"/>
                <a:cs typeface="Times New Roman" panose="02020603050405020304" pitchFamily="18" charset="0"/>
              </a:rPr>
              <a:t>,</a:t>
            </a:r>
            <a:r>
              <a:rPr lang="zh-CN" altLang="en-US" sz="3200" dirty="0">
                <a:latin typeface="Times New Roman" panose="02020603050405020304" pitchFamily="18" charset="0"/>
                <a:cs typeface="Times New Roman" panose="02020603050405020304" pitchFamily="18" charset="0"/>
              </a:rPr>
              <a:t>它在区间右端点取得</a:t>
            </a:r>
            <a:endParaRPr lang="zh-CN" altLang="en-US" sz="3200" dirty="0">
              <a:latin typeface="Times New Roman" panose="02020603050405020304" pitchFamily="18" charset="0"/>
              <a:cs typeface="Times New Roman" panose="02020603050405020304" pitchFamily="18" charset="0"/>
            </a:endParaRPr>
          </a:p>
          <a:p>
            <a:r>
              <a:rPr lang="zh-CN" altLang="en-US" sz="3200" dirty="0">
                <a:latin typeface="Times New Roman" panose="02020603050405020304" pitchFamily="18" charset="0"/>
                <a:cs typeface="Times New Roman" panose="02020603050405020304" pitchFamily="18" charset="0"/>
              </a:rPr>
              <a:t>最大值</a:t>
            </a:r>
            <a:r>
              <a:rPr lang="en-US" altLang="zh-CN" sz="3200">
                <a:latin typeface="Times New Roman" panose="02020603050405020304" pitchFamily="18" charset="0"/>
                <a:cs typeface="Times New Roman" panose="02020603050405020304" pitchFamily="18" charset="0"/>
              </a:rPr>
              <a:t>,</a:t>
            </a:r>
            <a:r>
              <a:rPr lang="zh-CN" altLang="en-US" sz="3200" dirty="0">
                <a:latin typeface="Times New Roman" panose="02020603050405020304" pitchFamily="18" charset="0"/>
                <a:cs typeface="Times New Roman" panose="02020603050405020304" pitchFamily="18" charset="0"/>
              </a:rPr>
              <a:t>显然</a:t>
            </a:r>
            <a:endParaRPr lang="zh-CN" altLang="en-US" sz="3200" dirty="0">
              <a:latin typeface="Arial" panose="020B0604020202020204" pitchFamily="34" charset="0"/>
            </a:endParaRPr>
          </a:p>
        </p:txBody>
      </p:sp>
      <p:sp>
        <p:nvSpPr>
          <p:cNvPr id="74761" name="矩形 74760"/>
          <p:cNvSpPr/>
          <p:nvPr/>
        </p:nvSpPr>
        <p:spPr>
          <a:xfrm>
            <a:off x="1908175" y="3789363"/>
            <a:ext cx="3130550" cy="579437"/>
          </a:xfrm>
          <a:prstGeom prst="rect">
            <a:avLst/>
          </a:prstGeom>
          <a:noFill/>
          <a:ln w="9525">
            <a:noFill/>
          </a:ln>
        </p:spPr>
        <p:txBody>
          <a:bodyPr wrap="none" anchor="ctr">
            <a:spAutoFit/>
          </a:bodyPr>
          <a:p>
            <a:r>
              <a:rPr lang="zh-CN" altLang="en-US" sz="3200" dirty="0">
                <a:latin typeface="Times New Roman" panose="02020603050405020304" pitchFamily="18" charset="0"/>
                <a:cs typeface="Times New Roman" panose="02020603050405020304" pitchFamily="18" charset="0"/>
              </a:rPr>
              <a:t>时</a:t>
            </a:r>
            <a:r>
              <a:rPr lang="en-US" altLang="zh-CN" sz="3200">
                <a:latin typeface="Times New Roman" panose="02020603050405020304" pitchFamily="18" charset="0"/>
                <a:cs typeface="Times New Roman" panose="02020603050405020304" pitchFamily="18" charset="0"/>
              </a:rPr>
              <a:t>,</a:t>
            </a:r>
            <a:r>
              <a:rPr lang="zh-CN" altLang="en-US" sz="3200" dirty="0">
                <a:latin typeface="Times New Roman" panose="02020603050405020304" pitchFamily="18" charset="0"/>
                <a:cs typeface="Times New Roman" panose="02020603050405020304" pitchFamily="18" charset="0"/>
              </a:rPr>
              <a:t>上式有最大值</a:t>
            </a:r>
            <a:endParaRPr lang="zh-CN" altLang="en-US" sz="3200" dirty="0">
              <a:latin typeface="Arial" panose="020B0604020202020204" pitchFamily="34" charset="0"/>
            </a:endParaRPr>
          </a:p>
        </p:txBody>
      </p:sp>
      <p:sp>
        <p:nvSpPr>
          <p:cNvPr id="74762" name="矩形 74761"/>
          <p:cNvSpPr/>
          <p:nvPr/>
        </p:nvSpPr>
        <p:spPr>
          <a:xfrm>
            <a:off x="2971800" y="4154488"/>
            <a:ext cx="215900" cy="244475"/>
          </a:xfrm>
          <a:prstGeom prst="rect">
            <a:avLst/>
          </a:prstGeom>
          <a:noFill/>
          <a:ln w="9525">
            <a:noFill/>
          </a:ln>
        </p:spPr>
        <p:txBody>
          <a:bodyPr wrap="none" anchor="ctr">
            <a:spAutoFit/>
          </a:bodyPr>
          <a:p>
            <a:r>
              <a:rPr lang="en-US" altLang="zh-CN" sz="1000">
                <a:latin typeface="Times New Roman" panose="02020603050405020304" pitchFamily="18" charset="0"/>
                <a:cs typeface="Times New Roman" panose="02020603050405020304" pitchFamily="18" charset="0"/>
              </a:rPr>
              <a:t>.</a:t>
            </a:r>
            <a:endParaRPr lang="en-US" altLang="zh-CN">
              <a:latin typeface="Arial" panose="020B0604020202020204"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75784" name="对象 75783"/>
          <p:cNvGraphicFramePr/>
          <p:nvPr/>
        </p:nvGraphicFramePr>
        <p:xfrm>
          <a:off x="2108200" y="404813"/>
          <a:ext cx="6296025" cy="803275"/>
        </p:xfrm>
        <a:graphic>
          <a:graphicData uri="http://schemas.openxmlformats.org/presentationml/2006/ole">
            <mc:AlternateContent xmlns:mc="http://schemas.openxmlformats.org/markup-compatibility/2006">
              <mc:Choice xmlns:v="urn:schemas-microsoft-com:vml" Requires="v">
                <p:oleObj spid="_x0000_s3168" name="" r:id="rId1" imgW="2791460" imgH="355600" progId="Equation.3">
                  <p:embed/>
                </p:oleObj>
              </mc:Choice>
              <mc:Fallback>
                <p:oleObj name="" r:id="rId1" imgW="2791460" imgH="355600" progId="Equation.3">
                  <p:embed/>
                  <p:pic>
                    <p:nvPicPr>
                      <p:cNvPr id="0" name="图片 3167"/>
                      <p:cNvPicPr/>
                      <p:nvPr/>
                    </p:nvPicPr>
                    <p:blipFill>
                      <a:blip r:embed="rId2"/>
                      <a:stretch>
                        <a:fillRect/>
                      </a:stretch>
                    </p:blipFill>
                    <p:spPr>
                      <a:xfrm>
                        <a:off x="2108200" y="404813"/>
                        <a:ext cx="6296025" cy="803275"/>
                      </a:xfrm>
                      <a:prstGeom prst="rect">
                        <a:avLst/>
                      </a:prstGeom>
                      <a:noFill/>
                      <a:ln w="38100">
                        <a:noFill/>
                        <a:miter/>
                      </a:ln>
                    </p:spPr>
                  </p:pic>
                </p:oleObj>
              </mc:Fallback>
            </mc:AlternateContent>
          </a:graphicData>
        </a:graphic>
      </p:graphicFrame>
      <p:graphicFrame>
        <p:nvGraphicFramePr>
          <p:cNvPr id="75783" name="对象 75782"/>
          <p:cNvGraphicFramePr/>
          <p:nvPr/>
        </p:nvGraphicFramePr>
        <p:xfrm>
          <a:off x="1547813" y="1196975"/>
          <a:ext cx="2590800" cy="598488"/>
        </p:xfrm>
        <a:graphic>
          <a:graphicData uri="http://schemas.openxmlformats.org/presentationml/2006/ole">
            <mc:AlternateContent xmlns:mc="http://schemas.openxmlformats.org/markup-compatibility/2006">
              <mc:Choice xmlns:v="urn:schemas-microsoft-com:vml" Requires="v">
                <p:oleObj spid="_x0000_s3165" name="" r:id="rId3" imgW="990600" imgH="228600" progId="Equation.3">
                  <p:embed/>
                </p:oleObj>
              </mc:Choice>
              <mc:Fallback>
                <p:oleObj name="" r:id="rId3" imgW="990600" imgH="228600" progId="Equation.3">
                  <p:embed/>
                  <p:pic>
                    <p:nvPicPr>
                      <p:cNvPr id="0" name="图片 3164"/>
                      <p:cNvPicPr/>
                      <p:nvPr/>
                    </p:nvPicPr>
                    <p:blipFill>
                      <a:blip r:embed="rId4"/>
                      <a:stretch>
                        <a:fillRect/>
                      </a:stretch>
                    </p:blipFill>
                    <p:spPr>
                      <a:xfrm>
                        <a:off x="1547813" y="1196975"/>
                        <a:ext cx="2590800" cy="598488"/>
                      </a:xfrm>
                      <a:prstGeom prst="rect">
                        <a:avLst/>
                      </a:prstGeom>
                      <a:noFill/>
                      <a:ln w="38100">
                        <a:noFill/>
                        <a:miter/>
                      </a:ln>
                    </p:spPr>
                  </p:pic>
                </p:oleObj>
              </mc:Fallback>
            </mc:AlternateContent>
          </a:graphicData>
        </a:graphic>
      </p:graphicFrame>
      <p:graphicFrame>
        <p:nvGraphicFramePr>
          <p:cNvPr id="75782" name="对象 75781"/>
          <p:cNvGraphicFramePr/>
          <p:nvPr/>
        </p:nvGraphicFramePr>
        <p:xfrm>
          <a:off x="755650" y="1844675"/>
          <a:ext cx="6121400" cy="982663"/>
        </p:xfrm>
        <a:graphic>
          <a:graphicData uri="http://schemas.openxmlformats.org/presentationml/2006/ole">
            <mc:AlternateContent xmlns:mc="http://schemas.openxmlformats.org/markup-compatibility/2006">
              <mc:Choice xmlns:v="urn:schemas-microsoft-com:vml" Requires="v">
                <p:oleObj spid="_x0000_s3170" name="" r:id="rId5" imgW="2844800" imgH="457200" progId="Equation.3">
                  <p:embed/>
                </p:oleObj>
              </mc:Choice>
              <mc:Fallback>
                <p:oleObj name="" r:id="rId5" imgW="2844800" imgH="457200" progId="Equation.3">
                  <p:embed/>
                  <p:pic>
                    <p:nvPicPr>
                      <p:cNvPr id="0" name="图片 3169"/>
                      <p:cNvPicPr/>
                      <p:nvPr/>
                    </p:nvPicPr>
                    <p:blipFill>
                      <a:blip r:embed="rId6"/>
                      <a:stretch>
                        <a:fillRect/>
                      </a:stretch>
                    </p:blipFill>
                    <p:spPr>
                      <a:xfrm>
                        <a:off x="755650" y="1844675"/>
                        <a:ext cx="6121400" cy="982663"/>
                      </a:xfrm>
                      <a:prstGeom prst="rect">
                        <a:avLst/>
                      </a:prstGeom>
                      <a:noFill/>
                      <a:ln w="38100">
                        <a:noFill/>
                        <a:miter/>
                      </a:ln>
                    </p:spPr>
                  </p:pic>
                </p:oleObj>
              </mc:Fallback>
            </mc:AlternateContent>
          </a:graphicData>
        </a:graphic>
      </p:graphicFrame>
      <p:graphicFrame>
        <p:nvGraphicFramePr>
          <p:cNvPr id="75781" name="对象 75780"/>
          <p:cNvGraphicFramePr/>
          <p:nvPr/>
        </p:nvGraphicFramePr>
        <p:xfrm>
          <a:off x="684213" y="3357563"/>
          <a:ext cx="7488237" cy="1298575"/>
        </p:xfrm>
        <a:graphic>
          <a:graphicData uri="http://schemas.openxmlformats.org/presentationml/2006/ole">
            <mc:AlternateContent xmlns:mc="http://schemas.openxmlformats.org/markup-compatibility/2006">
              <mc:Choice xmlns:v="urn:schemas-microsoft-com:vml" Requires="v">
                <p:oleObj spid="_x0000_s3172" name="" r:id="rId7" imgW="2691130" imgH="482600" progId="Equation.3">
                  <p:embed/>
                </p:oleObj>
              </mc:Choice>
              <mc:Fallback>
                <p:oleObj name="" r:id="rId7" imgW="2691130" imgH="482600" progId="Equation.3">
                  <p:embed/>
                  <p:pic>
                    <p:nvPicPr>
                      <p:cNvPr id="0" name="图片 3171"/>
                      <p:cNvPicPr/>
                      <p:nvPr/>
                    </p:nvPicPr>
                    <p:blipFill>
                      <a:blip r:embed="rId8"/>
                      <a:stretch>
                        <a:fillRect/>
                      </a:stretch>
                    </p:blipFill>
                    <p:spPr>
                      <a:xfrm>
                        <a:off x="684213" y="3357563"/>
                        <a:ext cx="7488237" cy="1298575"/>
                      </a:xfrm>
                      <a:prstGeom prst="rect">
                        <a:avLst/>
                      </a:prstGeom>
                      <a:noFill/>
                      <a:ln w="38100">
                        <a:noFill/>
                        <a:miter/>
                      </a:ln>
                    </p:spPr>
                  </p:pic>
                </p:oleObj>
              </mc:Fallback>
            </mc:AlternateContent>
          </a:graphicData>
        </a:graphic>
      </p:graphicFrame>
      <p:graphicFrame>
        <p:nvGraphicFramePr>
          <p:cNvPr id="75780" name="对象 75779"/>
          <p:cNvGraphicFramePr/>
          <p:nvPr/>
        </p:nvGraphicFramePr>
        <p:xfrm>
          <a:off x="755650" y="4868863"/>
          <a:ext cx="7704138" cy="1225550"/>
        </p:xfrm>
        <a:graphic>
          <a:graphicData uri="http://schemas.openxmlformats.org/presentationml/2006/ole">
            <mc:AlternateContent xmlns:mc="http://schemas.openxmlformats.org/markup-compatibility/2006">
              <mc:Choice xmlns:v="urn:schemas-microsoft-com:vml" Requires="v">
                <p:oleObj spid="_x0000_s3169" name="" r:id="rId9" imgW="3034030" imgH="482600" progId="Equation.3">
                  <p:embed/>
                </p:oleObj>
              </mc:Choice>
              <mc:Fallback>
                <p:oleObj name="" r:id="rId9" imgW="3034030" imgH="482600" progId="Equation.3">
                  <p:embed/>
                  <p:pic>
                    <p:nvPicPr>
                      <p:cNvPr id="0" name="图片 3168"/>
                      <p:cNvPicPr/>
                      <p:nvPr/>
                    </p:nvPicPr>
                    <p:blipFill>
                      <a:blip r:embed="rId10"/>
                      <a:stretch>
                        <a:fillRect/>
                      </a:stretch>
                    </p:blipFill>
                    <p:spPr>
                      <a:xfrm>
                        <a:off x="755650" y="4868863"/>
                        <a:ext cx="7704138" cy="1225550"/>
                      </a:xfrm>
                      <a:prstGeom prst="rect">
                        <a:avLst/>
                      </a:prstGeom>
                      <a:noFill/>
                      <a:ln w="38100">
                        <a:noFill/>
                        <a:miter/>
                      </a:ln>
                    </p:spPr>
                  </p:pic>
                </p:oleObj>
              </mc:Fallback>
            </mc:AlternateContent>
          </a:graphicData>
        </a:graphic>
      </p:graphicFrame>
      <p:sp>
        <p:nvSpPr>
          <p:cNvPr id="75785" name="矩形 75784"/>
          <p:cNvSpPr/>
          <p:nvPr/>
        </p:nvSpPr>
        <p:spPr>
          <a:xfrm>
            <a:off x="827088" y="454025"/>
            <a:ext cx="1011237" cy="579438"/>
          </a:xfrm>
          <a:prstGeom prst="rect">
            <a:avLst/>
          </a:prstGeom>
          <a:noFill/>
          <a:ln w="9525">
            <a:noFill/>
          </a:ln>
        </p:spPr>
        <p:txBody>
          <a:bodyPr wrap="none" anchor="ctr">
            <a:spAutoFit/>
          </a:bodyPr>
          <a:p>
            <a:r>
              <a:rPr lang="en-US" altLang="zh-CN" sz="3200">
                <a:latin typeface="Times New Roman" panose="02020603050405020304" pitchFamily="18" charset="0"/>
                <a:cs typeface="Times New Roman" panose="02020603050405020304" pitchFamily="18" charset="0"/>
              </a:rPr>
              <a:t>K=2,</a:t>
            </a:r>
            <a:endParaRPr lang="en-US" altLang="zh-CN" sz="3200">
              <a:latin typeface="Arial" panose="020B0604020202020204" pitchFamily="34" charset="0"/>
            </a:endParaRPr>
          </a:p>
        </p:txBody>
      </p:sp>
      <p:sp>
        <p:nvSpPr>
          <p:cNvPr id="75786" name="矩形 75785"/>
          <p:cNvSpPr/>
          <p:nvPr/>
        </p:nvSpPr>
        <p:spPr>
          <a:xfrm>
            <a:off x="827088" y="1196975"/>
            <a:ext cx="590550" cy="579438"/>
          </a:xfrm>
          <a:prstGeom prst="rect">
            <a:avLst/>
          </a:prstGeom>
          <a:noFill/>
          <a:ln w="9525">
            <a:noFill/>
          </a:ln>
        </p:spPr>
        <p:txBody>
          <a:bodyPr wrap="none" anchor="ctr">
            <a:spAutoFit/>
          </a:bodyPr>
          <a:p>
            <a:r>
              <a:rPr lang="zh-CN" altLang="en-US" sz="3200" dirty="0">
                <a:latin typeface="Times New Roman" panose="02020603050405020304" pitchFamily="18" charset="0"/>
                <a:cs typeface="Times New Roman" panose="02020603050405020304" pitchFamily="18" charset="0"/>
              </a:rPr>
              <a:t>设</a:t>
            </a:r>
            <a:endParaRPr lang="zh-CN" altLang="en-US" sz="3200" dirty="0">
              <a:latin typeface="Arial" panose="020B0604020202020204" pitchFamily="34" charset="0"/>
            </a:endParaRPr>
          </a:p>
        </p:txBody>
      </p:sp>
      <p:sp>
        <p:nvSpPr>
          <p:cNvPr id="75787" name="矩形 75786"/>
          <p:cNvSpPr/>
          <p:nvPr/>
        </p:nvSpPr>
        <p:spPr>
          <a:xfrm>
            <a:off x="4211638" y="1196975"/>
            <a:ext cx="2419350" cy="579438"/>
          </a:xfrm>
          <a:prstGeom prst="rect">
            <a:avLst/>
          </a:prstGeom>
          <a:noFill/>
          <a:ln w="9525">
            <a:noFill/>
          </a:ln>
        </p:spPr>
        <p:txBody>
          <a:bodyPr wrap="none" anchor="ctr">
            <a:spAutoFit/>
          </a:bodyPr>
          <a:p>
            <a:r>
              <a:rPr lang="en-US" altLang="zh-CN" sz="3200">
                <a:latin typeface="Times New Roman" panose="02020603050405020304" pitchFamily="18" charset="0"/>
                <a:cs typeface="Times New Roman" panose="02020603050405020304" pitchFamily="18" charset="0"/>
              </a:rPr>
              <a:t>,</a:t>
            </a:r>
            <a:r>
              <a:rPr lang="zh-CN" altLang="en-US" sz="3200" dirty="0">
                <a:latin typeface="Times New Roman" panose="02020603050405020304" pitchFamily="18" charset="0"/>
                <a:cs typeface="Times New Roman" panose="02020603050405020304" pitchFamily="18" charset="0"/>
              </a:rPr>
              <a:t>求其极大值</a:t>
            </a:r>
            <a:r>
              <a:rPr lang="en-US" altLang="zh-CN" sz="3200">
                <a:latin typeface="Times New Roman" panose="02020603050405020304" pitchFamily="18" charset="0"/>
                <a:cs typeface="Times New Roman" panose="02020603050405020304" pitchFamily="18" charset="0"/>
              </a:rPr>
              <a:t>,</a:t>
            </a:r>
            <a:endParaRPr lang="en-US" altLang="zh-CN" sz="3200">
              <a:latin typeface="Arial" panose="020B0604020202020204" pitchFamily="34" charset="0"/>
            </a:endParaRPr>
          </a:p>
        </p:txBody>
      </p:sp>
      <p:sp>
        <p:nvSpPr>
          <p:cNvPr id="75788" name="矩形 75787"/>
          <p:cNvSpPr/>
          <p:nvPr/>
        </p:nvSpPr>
        <p:spPr>
          <a:xfrm>
            <a:off x="684213" y="2757488"/>
            <a:ext cx="2724150" cy="579437"/>
          </a:xfrm>
          <a:prstGeom prst="rect">
            <a:avLst/>
          </a:prstGeom>
          <a:noFill/>
          <a:ln w="9525">
            <a:noFill/>
          </a:ln>
        </p:spPr>
        <p:txBody>
          <a:bodyPr wrap="none" anchor="ctr">
            <a:spAutoFit/>
          </a:bodyPr>
          <a:p>
            <a:r>
              <a:rPr lang="zh-CN" altLang="en-US" sz="3200" dirty="0">
                <a:latin typeface="Times New Roman" panose="02020603050405020304" pitchFamily="18" charset="0"/>
                <a:cs typeface="Times New Roman" panose="02020603050405020304" pitchFamily="18" charset="0"/>
              </a:rPr>
              <a:t>为极小值点</a:t>
            </a:r>
            <a:r>
              <a:rPr lang="en-US" altLang="zh-CN" sz="3200">
                <a:latin typeface="Times New Roman" panose="02020603050405020304" pitchFamily="18" charset="0"/>
                <a:cs typeface="Times New Roman" panose="02020603050405020304" pitchFamily="18" charset="0"/>
              </a:rPr>
              <a:t>,</a:t>
            </a:r>
            <a:r>
              <a:rPr lang="zh-CN" altLang="en-US" sz="3200" dirty="0">
                <a:latin typeface="Times New Roman" panose="02020603050405020304" pitchFamily="18" charset="0"/>
                <a:cs typeface="Times New Roman" panose="02020603050405020304" pitchFamily="18" charset="0"/>
              </a:rPr>
              <a:t>则</a:t>
            </a:r>
            <a:endParaRPr lang="zh-CN" altLang="en-US" sz="3200" dirty="0">
              <a:latin typeface="Arial" panose="020B0604020202020204" pitchFamily="34" charset="0"/>
            </a:endParaRPr>
          </a:p>
        </p:txBody>
      </p:sp>
      <p:sp>
        <p:nvSpPr>
          <p:cNvPr id="75789" name="矩形 75788"/>
          <p:cNvSpPr/>
          <p:nvPr/>
        </p:nvSpPr>
        <p:spPr>
          <a:xfrm>
            <a:off x="0" y="4437063"/>
            <a:ext cx="9144000" cy="0"/>
          </a:xfrm>
          <a:prstGeom prst="rect">
            <a:avLst/>
          </a:prstGeom>
          <a:noFill/>
          <a:ln w="9525">
            <a:noFill/>
          </a:ln>
        </p:spPr>
        <p:txBody>
          <a:bodyPr/>
          <a:p>
            <a:endParaRPr lang="zh-CN" alt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76810" name="对象 76809"/>
          <p:cNvGraphicFramePr/>
          <p:nvPr/>
        </p:nvGraphicFramePr>
        <p:xfrm>
          <a:off x="0" y="1616075"/>
          <a:ext cx="114300" cy="219075"/>
        </p:xfrm>
        <a:graphic>
          <a:graphicData uri="http://schemas.openxmlformats.org/presentationml/2006/ole">
            <mc:AlternateContent xmlns:mc="http://schemas.openxmlformats.org/markup-compatibility/2006">
              <mc:Choice xmlns:v="urn:schemas-microsoft-com:vml" Requires="v">
                <p:oleObj spid="_x0000_s3174" name="" r:id="rId1" imgW="114300" imgH="215265" progId="Equation.3">
                  <p:embed/>
                </p:oleObj>
              </mc:Choice>
              <mc:Fallback>
                <p:oleObj name="" r:id="rId1" imgW="114300" imgH="215265" progId="Equation.3">
                  <p:embed/>
                  <p:pic>
                    <p:nvPicPr>
                      <p:cNvPr id="0" name="图片 3173"/>
                      <p:cNvPicPr/>
                      <p:nvPr/>
                    </p:nvPicPr>
                    <p:blipFill>
                      <a:blip r:embed="rId2"/>
                      <a:stretch>
                        <a:fillRect/>
                      </a:stretch>
                    </p:blipFill>
                    <p:spPr>
                      <a:xfrm>
                        <a:off x="0" y="1616075"/>
                        <a:ext cx="114300" cy="219075"/>
                      </a:xfrm>
                      <a:prstGeom prst="rect">
                        <a:avLst/>
                      </a:prstGeom>
                      <a:noFill/>
                      <a:ln w="38100">
                        <a:noFill/>
                        <a:miter/>
                      </a:ln>
                    </p:spPr>
                  </p:pic>
                </p:oleObj>
              </mc:Fallback>
            </mc:AlternateContent>
          </a:graphicData>
        </a:graphic>
      </p:graphicFrame>
      <p:graphicFrame>
        <p:nvGraphicFramePr>
          <p:cNvPr id="76809" name="对象 76808"/>
          <p:cNvGraphicFramePr/>
          <p:nvPr/>
        </p:nvGraphicFramePr>
        <p:xfrm>
          <a:off x="971550" y="908050"/>
          <a:ext cx="7561263" cy="722313"/>
        </p:xfrm>
        <a:graphic>
          <a:graphicData uri="http://schemas.openxmlformats.org/presentationml/2006/ole">
            <mc:AlternateContent xmlns:mc="http://schemas.openxmlformats.org/markup-compatibility/2006">
              <mc:Choice xmlns:v="urn:schemas-microsoft-com:vml" Requires="v">
                <p:oleObj spid="_x0000_s3175" name="" r:id="rId3" imgW="3683000" imgH="355600" progId="Equation.3">
                  <p:embed/>
                </p:oleObj>
              </mc:Choice>
              <mc:Fallback>
                <p:oleObj name="" r:id="rId3" imgW="3683000" imgH="355600" progId="Equation.3">
                  <p:embed/>
                  <p:pic>
                    <p:nvPicPr>
                      <p:cNvPr id="0" name="图片 3174"/>
                      <p:cNvPicPr/>
                      <p:nvPr/>
                    </p:nvPicPr>
                    <p:blipFill>
                      <a:blip r:embed="rId4"/>
                      <a:stretch>
                        <a:fillRect/>
                      </a:stretch>
                    </p:blipFill>
                    <p:spPr>
                      <a:xfrm>
                        <a:off x="971550" y="908050"/>
                        <a:ext cx="7561263" cy="722313"/>
                      </a:xfrm>
                      <a:prstGeom prst="rect">
                        <a:avLst/>
                      </a:prstGeom>
                      <a:noFill/>
                      <a:ln w="38100">
                        <a:noFill/>
                        <a:miter/>
                      </a:ln>
                    </p:spPr>
                  </p:pic>
                </p:oleObj>
              </mc:Fallback>
            </mc:AlternateContent>
          </a:graphicData>
        </a:graphic>
      </p:graphicFrame>
      <p:graphicFrame>
        <p:nvGraphicFramePr>
          <p:cNvPr id="76808" name="对象 76807"/>
          <p:cNvGraphicFramePr/>
          <p:nvPr/>
        </p:nvGraphicFramePr>
        <p:xfrm>
          <a:off x="1547813" y="1700213"/>
          <a:ext cx="3887787" cy="681037"/>
        </p:xfrm>
        <a:graphic>
          <a:graphicData uri="http://schemas.openxmlformats.org/presentationml/2006/ole">
            <mc:AlternateContent xmlns:mc="http://schemas.openxmlformats.org/markup-compatibility/2006">
              <mc:Choice xmlns:v="urn:schemas-microsoft-com:vml" Requires="v">
                <p:oleObj spid="_x0000_s3162" name="" r:id="rId5" imgW="2005965" imgH="355600" progId="Equation.3">
                  <p:embed/>
                </p:oleObj>
              </mc:Choice>
              <mc:Fallback>
                <p:oleObj name="" r:id="rId5" imgW="2005965" imgH="355600" progId="Equation.3">
                  <p:embed/>
                  <p:pic>
                    <p:nvPicPr>
                      <p:cNvPr id="0" name="图片 3161"/>
                      <p:cNvPicPr/>
                      <p:nvPr/>
                    </p:nvPicPr>
                    <p:blipFill>
                      <a:blip r:embed="rId6"/>
                      <a:stretch>
                        <a:fillRect/>
                      </a:stretch>
                    </p:blipFill>
                    <p:spPr>
                      <a:xfrm>
                        <a:off x="1547813" y="1700213"/>
                        <a:ext cx="3887787" cy="681037"/>
                      </a:xfrm>
                      <a:prstGeom prst="rect">
                        <a:avLst/>
                      </a:prstGeom>
                      <a:noFill/>
                      <a:ln w="38100">
                        <a:noFill/>
                        <a:miter/>
                      </a:ln>
                    </p:spPr>
                  </p:pic>
                </p:oleObj>
              </mc:Fallback>
            </mc:AlternateContent>
          </a:graphicData>
        </a:graphic>
      </p:graphicFrame>
      <p:graphicFrame>
        <p:nvGraphicFramePr>
          <p:cNvPr id="76807" name="对象 76806"/>
          <p:cNvGraphicFramePr/>
          <p:nvPr/>
        </p:nvGraphicFramePr>
        <p:xfrm>
          <a:off x="684213" y="2852738"/>
          <a:ext cx="8066087" cy="682625"/>
        </p:xfrm>
        <a:graphic>
          <a:graphicData uri="http://schemas.openxmlformats.org/presentationml/2006/ole">
            <mc:AlternateContent xmlns:mc="http://schemas.openxmlformats.org/markup-compatibility/2006">
              <mc:Choice xmlns:v="urn:schemas-microsoft-com:vml" Requires="v">
                <p:oleObj spid="_x0000_s3163" name="" r:id="rId7" imgW="4165600" imgH="355600" progId="Equation.3">
                  <p:embed/>
                </p:oleObj>
              </mc:Choice>
              <mc:Fallback>
                <p:oleObj name="" r:id="rId7" imgW="4165600" imgH="355600" progId="Equation.3">
                  <p:embed/>
                  <p:pic>
                    <p:nvPicPr>
                      <p:cNvPr id="0" name="图片 3162"/>
                      <p:cNvPicPr/>
                      <p:nvPr/>
                    </p:nvPicPr>
                    <p:blipFill>
                      <a:blip r:embed="rId8"/>
                      <a:stretch>
                        <a:fillRect/>
                      </a:stretch>
                    </p:blipFill>
                    <p:spPr>
                      <a:xfrm>
                        <a:off x="684213" y="2852738"/>
                        <a:ext cx="8066087" cy="682625"/>
                      </a:xfrm>
                      <a:prstGeom prst="rect">
                        <a:avLst/>
                      </a:prstGeom>
                      <a:noFill/>
                      <a:ln w="38100">
                        <a:noFill/>
                        <a:miter/>
                      </a:ln>
                    </p:spPr>
                  </p:pic>
                </p:oleObj>
              </mc:Fallback>
            </mc:AlternateContent>
          </a:graphicData>
        </a:graphic>
      </p:graphicFrame>
      <p:graphicFrame>
        <p:nvGraphicFramePr>
          <p:cNvPr id="76806" name="对象 76805"/>
          <p:cNvGraphicFramePr/>
          <p:nvPr/>
        </p:nvGraphicFramePr>
        <p:xfrm>
          <a:off x="1547813" y="3500438"/>
          <a:ext cx="4537075" cy="1765300"/>
        </p:xfrm>
        <a:graphic>
          <a:graphicData uri="http://schemas.openxmlformats.org/presentationml/2006/ole">
            <mc:AlternateContent xmlns:mc="http://schemas.openxmlformats.org/markup-compatibility/2006">
              <mc:Choice xmlns:v="urn:schemas-microsoft-com:vml" Requires="v">
                <p:oleObj spid="_x0000_s3164" name="" r:id="rId9" imgW="2286000" imgH="889000" progId="Equation.3">
                  <p:embed/>
                </p:oleObj>
              </mc:Choice>
              <mc:Fallback>
                <p:oleObj name="" r:id="rId9" imgW="2286000" imgH="889000" progId="Equation.3">
                  <p:embed/>
                  <p:pic>
                    <p:nvPicPr>
                      <p:cNvPr id="0" name="图片 3163"/>
                      <p:cNvPicPr/>
                      <p:nvPr/>
                    </p:nvPicPr>
                    <p:blipFill>
                      <a:blip r:embed="rId10"/>
                      <a:stretch>
                        <a:fillRect/>
                      </a:stretch>
                    </p:blipFill>
                    <p:spPr>
                      <a:xfrm>
                        <a:off x="1547813" y="3500438"/>
                        <a:ext cx="4537075" cy="1765300"/>
                      </a:xfrm>
                      <a:prstGeom prst="rect">
                        <a:avLst/>
                      </a:prstGeom>
                      <a:noFill/>
                      <a:ln w="38100">
                        <a:noFill/>
                        <a:miter/>
                      </a:ln>
                    </p:spPr>
                  </p:pic>
                </p:oleObj>
              </mc:Fallback>
            </mc:AlternateContent>
          </a:graphicData>
        </a:graphic>
      </p:graphicFrame>
      <p:graphicFrame>
        <p:nvGraphicFramePr>
          <p:cNvPr id="76805" name="对象 76804"/>
          <p:cNvGraphicFramePr/>
          <p:nvPr/>
        </p:nvGraphicFramePr>
        <p:xfrm>
          <a:off x="684213" y="5229225"/>
          <a:ext cx="7559675" cy="925513"/>
        </p:xfrm>
        <a:graphic>
          <a:graphicData uri="http://schemas.openxmlformats.org/presentationml/2006/ole">
            <mc:AlternateContent xmlns:mc="http://schemas.openxmlformats.org/markup-compatibility/2006">
              <mc:Choice xmlns:v="urn:schemas-microsoft-com:vml" Requires="v">
                <p:oleObj spid="_x0000_s3166" name="" r:id="rId11" imgW="3187700" imgH="393700" progId="Equation.3">
                  <p:embed/>
                </p:oleObj>
              </mc:Choice>
              <mc:Fallback>
                <p:oleObj name="" r:id="rId11" imgW="3187700" imgH="393700" progId="Equation.3">
                  <p:embed/>
                  <p:pic>
                    <p:nvPicPr>
                      <p:cNvPr id="0" name="图片 3165"/>
                      <p:cNvPicPr/>
                      <p:nvPr/>
                    </p:nvPicPr>
                    <p:blipFill>
                      <a:blip r:embed="rId12"/>
                      <a:stretch>
                        <a:fillRect/>
                      </a:stretch>
                    </p:blipFill>
                    <p:spPr>
                      <a:xfrm>
                        <a:off x="684213" y="5229225"/>
                        <a:ext cx="7559675" cy="925513"/>
                      </a:xfrm>
                      <a:prstGeom prst="rect">
                        <a:avLst/>
                      </a:prstGeom>
                      <a:noFill/>
                      <a:ln w="38100">
                        <a:noFill/>
                        <a:miter/>
                      </a:ln>
                    </p:spPr>
                  </p:pic>
                </p:oleObj>
              </mc:Fallback>
            </mc:AlternateContent>
          </a:graphicData>
        </a:graphic>
      </p:graphicFrame>
      <p:graphicFrame>
        <p:nvGraphicFramePr>
          <p:cNvPr id="76804" name="对象 76803"/>
          <p:cNvGraphicFramePr/>
          <p:nvPr/>
        </p:nvGraphicFramePr>
        <p:xfrm>
          <a:off x="755650" y="6165850"/>
          <a:ext cx="3313113" cy="539750"/>
        </p:xfrm>
        <a:graphic>
          <a:graphicData uri="http://schemas.openxmlformats.org/presentationml/2006/ole">
            <mc:AlternateContent xmlns:mc="http://schemas.openxmlformats.org/markup-compatibility/2006">
              <mc:Choice xmlns:v="urn:schemas-microsoft-com:vml" Requires="v">
                <p:oleObj spid="_x0000_s3167" name="" r:id="rId13" imgW="1345565" imgH="215900" progId="Equation.3">
                  <p:embed/>
                </p:oleObj>
              </mc:Choice>
              <mc:Fallback>
                <p:oleObj name="" r:id="rId13" imgW="1345565" imgH="215900" progId="Equation.3">
                  <p:embed/>
                  <p:pic>
                    <p:nvPicPr>
                      <p:cNvPr id="0" name="图片 3166"/>
                      <p:cNvPicPr/>
                      <p:nvPr/>
                    </p:nvPicPr>
                    <p:blipFill>
                      <a:blip r:embed="rId14"/>
                      <a:stretch>
                        <a:fillRect/>
                      </a:stretch>
                    </p:blipFill>
                    <p:spPr>
                      <a:xfrm>
                        <a:off x="755650" y="6165850"/>
                        <a:ext cx="3313113" cy="539750"/>
                      </a:xfrm>
                      <a:prstGeom prst="rect">
                        <a:avLst/>
                      </a:prstGeom>
                      <a:noFill/>
                      <a:ln w="38100">
                        <a:noFill/>
                        <a:miter/>
                      </a:ln>
                    </p:spPr>
                  </p:pic>
                </p:oleObj>
              </mc:Fallback>
            </mc:AlternateContent>
          </a:graphicData>
        </a:graphic>
      </p:graphicFrame>
      <p:sp>
        <p:nvSpPr>
          <p:cNvPr id="76811" name="矩形 76810"/>
          <p:cNvSpPr/>
          <p:nvPr/>
        </p:nvSpPr>
        <p:spPr>
          <a:xfrm>
            <a:off x="0" y="1616075"/>
            <a:ext cx="9144000" cy="0"/>
          </a:xfrm>
          <a:prstGeom prst="rect">
            <a:avLst/>
          </a:prstGeom>
          <a:noFill/>
          <a:ln w="9525">
            <a:noFill/>
          </a:ln>
        </p:spPr>
        <p:txBody>
          <a:bodyPr/>
          <a:p>
            <a:endParaRPr lang="zh-CN" altLang="en-US"/>
          </a:p>
        </p:txBody>
      </p:sp>
      <p:sp>
        <p:nvSpPr>
          <p:cNvPr id="76812" name="矩形 76811"/>
          <p:cNvSpPr/>
          <p:nvPr/>
        </p:nvSpPr>
        <p:spPr>
          <a:xfrm>
            <a:off x="827088" y="309563"/>
            <a:ext cx="2139950" cy="579437"/>
          </a:xfrm>
          <a:prstGeom prst="rect">
            <a:avLst/>
          </a:prstGeom>
          <a:noFill/>
          <a:ln w="9525">
            <a:noFill/>
          </a:ln>
        </p:spPr>
        <p:txBody>
          <a:bodyPr wrap="none" anchor="ctr">
            <a:spAutoFit/>
          </a:bodyPr>
          <a:p>
            <a:r>
              <a:rPr lang="zh-CN" altLang="en-US" sz="3200" dirty="0">
                <a:latin typeface="Times New Roman" panose="02020603050405020304" pitchFamily="18" charset="0"/>
                <a:cs typeface="Times New Roman" panose="02020603050405020304" pitchFamily="18" charset="0"/>
              </a:rPr>
              <a:t>当</a:t>
            </a:r>
            <a:r>
              <a:rPr lang="en-US" altLang="zh-CN" sz="3200">
                <a:latin typeface="Times New Roman" panose="02020603050405020304" pitchFamily="18" charset="0"/>
                <a:cs typeface="Times New Roman" panose="02020603050405020304" pitchFamily="18" charset="0"/>
              </a:rPr>
              <a:t>k=1</a:t>
            </a:r>
            <a:r>
              <a:rPr lang="zh-CN" altLang="en-US" sz="3200" dirty="0">
                <a:latin typeface="Times New Roman" panose="02020603050405020304" pitchFamily="18" charset="0"/>
                <a:cs typeface="Times New Roman" panose="02020603050405020304" pitchFamily="18" charset="0"/>
              </a:rPr>
              <a:t>时</a:t>
            </a:r>
            <a:r>
              <a:rPr lang="en-US" altLang="zh-CN" sz="3200">
                <a:latin typeface="Times New Roman" panose="02020603050405020304" pitchFamily="18" charset="0"/>
                <a:cs typeface="Times New Roman" panose="02020603050405020304" pitchFamily="18" charset="0"/>
              </a:rPr>
              <a:t>,</a:t>
            </a:r>
            <a:r>
              <a:rPr lang="zh-CN" altLang="en-US" sz="3200" dirty="0">
                <a:latin typeface="Times New Roman" panose="02020603050405020304" pitchFamily="18" charset="0"/>
                <a:cs typeface="Times New Roman" panose="02020603050405020304" pitchFamily="18" charset="0"/>
              </a:rPr>
              <a:t>若</a:t>
            </a:r>
            <a:endParaRPr lang="zh-CN" altLang="en-US" sz="3200" dirty="0">
              <a:latin typeface="Arial" panose="020B0604020202020204" pitchFamily="34" charset="0"/>
            </a:endParaRPr>
          </a:p>
        </p:txBody>
      </p:sp>
      <p:sp>
        <p:nvSpPr>
          <p:cNvPr id="76813" name="矩形 76812"/>
          <p:cNvSpPr/>
          <p:nvPr/>
        </p:nvSpPr>
        <p:spPr>
          <a:xfrm>
            <a:off x="1116013" y="1749425"/>
            <a:ext cx="412750" cy="579438"/>
          </a:xfrm>
          <a:prstGeom prst="rect">
            <a:avLst/>
          </a:prstGeom>
          <a:noFill/>
          <a:ln w="9525">
            <a:noFill/>
          </a:ln>
        </p:spPr>
        <p:txBody>
          <a:bodyPr wrap="none" anchor="ctr">
            <a:spAutoFit/>
          </a:bodyPr>
          <a:p>
            <a:r>
              <a:rPr lang="en-US" altLang="zh-CN" sz="3200">
                <a:latin typeface="Times New Roman" panose="02020603050405020304" pitchFamily="18" charset="0"/>
                <a:cs typeface="Times New Roman" panose="02020603050405020304" pitchFamily="18" charset="0"/>
              </a:rPr>
              <a:t>=</a:t>
            </a:r>
            <a:endParaRPr lang="en-US" altLang="zh-CN" sz="3200">
              <a:latin typeface="Arial" panose="020B0604020202020204" pitchFamily="34" charset="0"/>
            </a:endParaRPr>
          </a:p>
        </p:txBody>
      </p:sp>
      <p:sp>
        <p:nvSpPr>
          <p:cNvPr id="76814" name="矩形 76813"/>
          <p:cNvSpPr/>
          <p:nvPr/>
        </p:nvSpPr>
        <p:spPr>
          <a:xfrm>
            <a:off x="611188" y="2276475"/>
            <a:ext cx="7488237" cy="1066800"/>
          </a:xfrm>
          <a:prstGeom prst="rect">
            <a:avLst/>
          </a:prstGeom>
          <a:noFill/>
          <a:ln w="9525">
            <a:noFill/>
          </a:ln>
        </p:spPr>
        <p:txBody>
          <a:bodyPr anchor="ctr">
            <a:spAutoFit/>
          </a:bodyPr>
          <a:p>
            <a:r>
              <a:rPr lang="zh-CN" altLang="en-US" sz="3200" dirty="0">
                <a:latin typeface="Times New Roman" panose="02020603050405020304" pitchFamily="18" charset="0"/>
                <a:cs typeface="Times New Roman" panose="02020603050405020304" pitchFamily="18" charset="0"/>
              </a:rPr>
              <a:t>为一常数</a:t>
            </a:r>
            <a:r>
              <a:rPr lang="en-US" altLang="zh-CN" sz="3200">
                <a:latin typeface="Times New Roman" panose="02020603050405020304" pitchFamily="18" charset="0"/>
                <a:cs typeface="Times New Roman" panose="02020603050405020304" pitchFamily="18" charset="0"/>
              </a:rPr>
              <a:t>,</a:t>
            </a:r>
            <a:r>
              <a:rPr lang="zh-CN" altLang="en-US" sz="3200" dirty="0">
                <a:latin typeface="Times New Roman" panose="02020603050405020304" pitchFamily="18" charset="0"/>
                <a:cs typeface="Times New Roman" panose="02020603050405020304" pitchFamily="18" charset="0"/>
              </a:rPr>
              <a:t>不存在极值</a:t>
            </a:r>
            <a:r>
              <a:rPr lang="en-US" altLang="zh-CN" sz="3200">
                <a:latin typeface="Times New Roman" panose="02020603050405020304" pitchFamily="18" charset="0"/>
                <a:cs typeface="Times New Roman" panose="02020603050405020304" pitchFamily="18" charset="0"/>
              </a:rPr>
              <a:t>,</a:t>
            </a:r>
            <a:r>
              <a:rPr lang="zh-CN" altLang="en-US" sz="3200" dirty="0">
                <a:latin typeface="Times New Roman" panose="02020603050405020304" pitchFamily="18" charset="0"/>
                <a:cs typeface="Times New Roman" panose="02020603050405020304" pitchFamily="18" charset="0"/>
              </a:rPr>
              <a:t>舍去</a:t>
            </a:r>
            <a:r>
              <a:rPr lang="en-US" altLang="zh-CN" sz="3200">
                <a:latin typeface="Times New Roman" panose="02020603050405020304" pitchFamily="18" charset="0"/>
                <a:cs typeface="Times New Roman" panose="02020603050405020304" pitchFamily="18" charset="0"/>
              </a:rPr>
              <a:t>.</a:t>
            </a:r>
            <a:r>
              <a:rPr lang="zh-CN" altLang="en-US" sz="3200" dirty="0">
                <a:latin typeface="Tahoma" panose="020B0604030504040204" pitchFamily="34" charset="0"/>
              </a:rPr>
              <a:t>若</a:t>
            </a:r>
            <a:endParaRPr lang="zh-CN" altLang="en-US" sz="3200" dirty="0">
              <a:latin typeface="Tahoma" panose="020B0604030504040204" pitchFamily="34" charset="0"/>
            </a:endParaRPr>
          </a:p>
          <a:p>
            <a:endParaRPr lang="zh-CN" altLang="en-US" sz="3200">
              <a:latin typeface="Tahoma" panose="020B0604030504040204" pitchFamily="34" charset="0"/>
            </a:endParaRPr>
          </a:p>
        </p:txBody>
      </p:sp>
      <p:sp>
        <p:nvSpPr>
          <p:cNvPr id="76815" name="矩形 76814"/>
          <p:cNvSpPr/>
          <p:nvPr/>
        </p:nvSpPr>
        <p:spPr>
          <a:xfrm>
            <a:off x="684213" y="3357563"/>
            <a:ext cx="590550" cy="747712"/>
          </a:xfrm>
          <a:prstGeom prst="rect">
            <a:avLst/>
          </a:prstGeom>
          <a:noFill/>
          <a:ln w="9525">
            <a:noFill/>
          </a:ln>
        </p:spPr>
        <p:txBody>
          <a:bodyPr anchor="ctr">
            <a:spAutoFit/>
          </a:bodyPr>
          <a:p>
            <a:endParaRPr lang="en-US" altLang="zh-CN" sz="1100">
              <a:latin typeface="Tahoma" panose="020B0604030504040204" pitchFamily="34" charset="0"/>
            </a:endParaRPr>
          </a:p>
          <a:p>
            <a:pPr eaLnBrk="0" hangingPunct="0"/>
            <a:r>
              <a:rPr lang="zh-CN" altLang="en-US" sz="3200" dirty="0">
                <a:latin typeface="Times New Roman" panose="02020603050405020304" pitchFamily="18" charset="0"/>
                <a:cs typeface="Times New Roman" panose="02020603050405020304" pitchFamily="18" charset="0"/>
              </a:rPr>
              <a:t>设</a:t>
            </a:r>
            <a:endParaRPr lang="zh-CN" altLang="en-US" sz="3200" dirty="0">
              <a:latin typeface="Arial" panose="020B0604020202020204" pitchFamily="34" charset="0"/>
            </a:endParaRPr>
          </a:p>
        </p:txBody>
      </p:sp>
      <p:sp>
        <p:nvSpPr>
          <p:cNvPr id="76816" name="矩形 76815"/>
          <p:cNvSpPr/>
          <p:nvPr/>
        </p:nvSpPr>
        <p:spPr>
          <a:xfrm>
            <a:off x="0" y="4632325"/>
            <a:ext cx="9144000" cy="0"/>
          </a:xfrm>
          <a:prstGeom prst="rect">
            <a:avLst/>
          </a:prstGeom>
          <a:noFill/>
          <a:ln w="9525">
            <a:noFill/>
          </a:ln>
        </p:spPr>
        <p:txBody>
          <a:bodyPr/>
          <a:p>
            <a:endParaRPr lang="zh-CN" altLang="en-US"/>
          </a:p>
        </p:txBody>
      </p:sp>
      <p:sp>
        <p:nvSpPr>
          <p:cNvPr id="76817" name="矩形 76816"/>
          <p:cNvSpPr/>
          <p:nvPr/>
        </p:nvSpPr>
        <p:spPr>
          <a:xfrm>
            <a:off x="0" y="5022850"/>
            <a:ext cx="9144000" cy="0"/>
          </a:xfrm>
          <a:prstGeom prst="rect">
            <a:avLst/>
          </a:prstGeom>
          <a:noFill/>
          <a:ln w="9525">
            <a:noFill/>
          </a:ln>
        </p:spPr>
        <p:txBody>
          <a:bodyPr/>
          <a:p>
            <a:endParaRPr lang="zh-CN" alt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77830" name="对象 77829"/>
          <p:cNvGraphicFramePr/>
          <p:nvPr/>
        </p:nvGraphicFramePr>
        <p:xfrm>
          <a:off x="1187450" y="1989138"/>
          <a:ext cx="3384550" cy="576262"/>
        </p:xfrm>
        <a:graphic>
          <a:graphicData uri="http://schemas.openxmlformats.org/presentationml/2006/ole">
            <mc:AlternateContent xmlns:mc="http://schemas.openxmlformats.org/markup-compatibility/2006">
              <mc:Choice xmlns:v="urn:schemas-microsoft-com:vml" Requires="v">
                <p:oleObj spid="_x0000_s3176" name="" r:id="rId1" imgW="1282700" imgH="215900" progId="Equation.3">
                  <p:embed/>
                </p:oleObj>
              </mc:Choice>
              <mc:Fallback>
                <p:oleObj name="" r:id="rId1" imgW="1282700" imgH="215900" progId="Equation.3">
                  <p:embed/>
                  <p:pic>
                    <p:nvPicPr>
                      <p:cNvPr id="0" name="图片 3175"/>
                      <p:cNvPicPr/>
                      <p:nvPr/>
                    </p:nvPicPr>
                    <p:blipFill>
                      <a:blip r:embed="rId2"/>
                      <a:stretch>
                        <a:fillRect/>
                      </a:stretch>
                    </p:blipFill>
                    <p:spPr>
                      <a:xfrm>
                        <a:off x="1187450" y="1989138"/>
                        <a:ext cx="3384550" cy="576262"/>
                      </a:xfrm>
                      <a:prstGeom prst="rect">
                        <a:avLst/>
                      </a:prstGeom>
                      <a:noFill/>
                      <a:ln w="38100">
                        <a:noFill/>
                        <a:miter/>
                      </a:ln>
                    </p:spPr>
                  </p:pic>
                </p:oleObj>
              </mc:Fallback>
            </mc:AlternateContent>
          </a:graphicData>
        </a:graphic>
      </p:graphicFrame>
      <p:graphicFrame>
        <p:nvGraphicFramePr>
          <p:cNvPr id="77829" name="对象 77828"/>
          <p:cNvGraphicFramePr/>
          <p:nvPr/>
        </p:nvGraphicFramePr>
        <p:xfrm>
          <a:off x="395288" y="2565400"/>
          <a:ext cx="7921625" cy="571500"/>
        </p:xfrm>
        <a:graphic>
          <a:graphicData uri="http://schemas.openxmlformats.org/presentationml/2006/ole">
            <mc:AlternateContent xmlns:mc="http://schemas.openxmlformats.org/markup-compatibility/2006">
              <mc:Choice xmlns:v="urn:schemas-microsoft-com:vml" Requires="v">
                <p:oleObj spid="_x0000_s3177" name="" r:id="rId3" imgW="3175000" imgH="228600" progId="Equation.3">
                  <p:embed/>
                </p:oleObj>
              </mc:Choice>
              <mc:Fallback>
                <p:oleObj name="" r:id="rId3" imgW="3175000" imgH="228600" progId="Equation.3">
                  <p:embed/>
                  <p:pic>
                    <p:nvPicPr>
                      <p:cNvPr id="0" name="图片 3176"/>
                      <p:cNvPicPr/>
                      <p:nvPr/>
                    </p:nvPicPr>
                    <p:blipFill>
                      <a:blip r:embed="rId4"/>
                      <a:stretch>
                        <a:fillRect/>
                      </a:stretch>
                    </p:blipFill>
                    <p:spPr>
                      <a:xfrm>
                        <a:off x="395288" y="2565400"/>
                        <a:ext cx="7921625" cy="571500"/>
                      </a:xfrm>
                      <a:prstGeom prst="rect">
                        <a:avLst/>
                      </a:prstGeom>
                      <a:noFill/>
                      <a:ln w="38100">
                        <a:noFill/>
                        <a:miter/>
                      </a:ln>
                    </p:spPr>
                  </p:pic>
                </p:oleObj>
              </mc:Fallback>
            </mc:AlternateContent>
          </a:graphicData>
        </a:graphic>
      </p:graphicFrame>
      <p:graphicFrame>
        <p:nvGraphicFramePr>
          <p:cNvPr id="77828" name="对象 77827"/>
          <p:cNvGraphicFramePr/>
          <p:nvPr/>
        </p:nvGraphicFramePr>
        <p:xfrm>
          <a:off x="395288" y="3284538"/>
          <a:ext cx="7345362" cy="1157287"/>
        </p:xfrm>
        <a:graphic>
          <a:graphicData uri="http://schemas.openxmlformats.org/presentationml/2006/ole">
            <mc:AlternateContent xmlns:mc="http://schemas.openxmlformats.org/markup-compatibility/2006">
              <mc:Choice xmlns:v="urn:schemas-microsoft-com:vml" Requires="v">
                <p:oleObj spid="_x0000_s3178" name="" r:id="rId5" imgW="2870200" imgH="457200" progId="Equation.3">
                  <p:embed/>
                </p:oleObj>
              </mc:Choice>
              <mc:Fallback>
                <p:oleObj name="" r:id="rId5" imgW="2870200" imgH="457200" progId="Equation.3">
                  <p:embed/>
                  <p:pic>
                    <p:nvPicPr>
                      <p:cNvPr id="0" name="图片 3177"/>
                      <p:cNvPicPr/>
                      <p:nvPr/>
                    </p:nvPicPr>
                    <p:blipFill>
                      <a:blip r:embed="rId6"/>
                      <a:stretch>
                        <a:fillRect/>
                      </a:stretch>
                    </p:blipFill>
                    <p:spPr>
                      <a:xfrm>
                        <a:off x="395288" y="3284538"/>
                        <a:ext cx="7345362" cy="1157287"/>
                      </a:xfrm>
                      <a:prstGeom prst="rect">
                        <a:avLst/>
                      </a:prstGeom>
                      <a:noFill/>
                      <a:ln w="38100">
                        <a:noFill/>
                        <a:miter/>
                      </a:ln>
                    </p:spPr>
                  </p:pic>
                </p:oleObj>
              </mc:Fallback>
            </mc:AlternateContent>
          </a:graphicData>
        </a:graphic>
      </p:graphicFrame>
      <p:sp>
        <p:nvSpPr>
          <p:cNvPr id="77831" name="矩形 77830"/>
          <p:cNvSpPr/>
          <p:nvPr/>
        </p:nvSpPr>
        <p:spPr>
          <a:xfrm>
            <a:off x="0" y="2705100"/>
            <a:ext cx="9144000" cy="0"/>
          </a:xfrm>
          <a:prstGeom prst="rect">
            <a:avLst/>
          </a:prstGeom>
          <a:noFill/>
          <a:ln w="9525">
            <a:noFill/>
          </a:ln>
        </p:spPr>
        <p:txBody>
          <a:bodyPr/>
          <a:p>
            <a:endParaRPr lang="zh-CN" altLang="en-US"/>
          </a:p>
        </p:txBody>
      </p:sp>
      <p:sp>
        <p:nvSpPr>
          <p:cNvPr id="77832" name="矩形 77831"/>
          <p:cNvSpPr/>
          <p:nvPr/>
        </p:nvSpPr>
        <p:spPr>
          <a:xfrm>
            <a:off x="0" y="2924175"/>
            <a:ext cx="9144000" cy="0"/>
          </a:xfrm>
          <a:prstGeom prst="rect">
            <a:avLst/>
          </a:prstGeom>
          <a:noFill/>
          <a:ln w="9525">
            <a:noFill/>
          </a:ln>
        </p:spPr>
        <p:txBody>
          <a:bodyPr/>
          <a:p>
            <a:endParaRPr lang="zh-CN" altLang="en-US"/>
          </a:p>
        </p:txBody>
      </p:sp>
      <p:sp>
        <p:nvSpPr>
          <p:cNvPr id="77834" name="矩形 77833"/>
          <p:cNvSpPr/>
          <p:nvPr/>
        </p:nvSpPr>
        <p:spPr>
          <a:xfrm>
            <a:off x="4211638" y="3860800"/>
            <a:ext cx="1098550" cy="579438"/>
          </a:xfrm>
          <a:prstGeom prst="rect">
            <a:avLst/>
          </a:prstGeom>
          <a:noFill/>
          <a:ln w="9525">
            <a:noFill/>
          </a:ln>
        </p:spPr>
        <p:txBody>
          <a:bodyPr wrap="none" anchor="ctr">
            <a:spAutoFit/>
          </a:bodyPr>
          <a:p>
            <a:r>
              <a:rPr lang="en-US" altLang="zh-CN" sz="3200">
                <a:latin typeface="Times New Roman" panose="02020603050405020304" pitchFamily="18" charset="0"/>
                <a:cs typeface="Times New Roman" panose="02020603050405020304" pitchFamily="18" charset="0"/>
              </a:rPr>
              <a:t>1600.</a:t>
            </a:r>
            <a:endParaRPr lang="en-US" altLang="zh-CN" sz="3200">
              <a:latin typeface="Arial" panose="020B0604020202020204"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8612" name="矩形 68611"/>
          <p:cNvSpPr/>
          <p:nvPr/>
        </p:nvSpPr>
        <p:spPr>
          <a:xfrm>
            <a:off x="755650" y="404813"/>
            <a:ext cx="7848600" cy="579437"/>
          </a:xfrm>
          <a:prstGeom prst="rect">
            <a:avLst/>
          </a:prstGeom>
          <a:noFill/>
          <a:ln w="9525">
            <a:noFill/>
          </a:ln>
        </p:spPr>
        <p:txBody>
          <a:bodyPr>
            <a:spAutoFit/>
          </a:bodyPr>
          <a:p>
            <a:r>
              <a:rPr lang="zh-CN" altLang="en-US" sz="3200" dirty="0">
                <a:latin typeface="Tahoma" panose="020B0604030504040204" pitchFamily="34" charset="0"/>
              </a:rPr>
              <a:t>例</a:t>
            </a:r>
            <a:r>
              <a:rPr lang="en-US" altLang="zh-CN" sz="3200" dirty="0">
                <a:latin typeface="Tahoma" panose="020B0604030504040204" pitchFamily="34" charset="0"/>
              </a:rPr>
              <a:t>4 </a:t>
            </a:r>
            <a:r>
              <a:rPr lang="zh-CN" altLang="en-US" sz="3200" dirty="0">
                <a:latin typeface="Tahoma" panose="020B0604030504040204" pitchFamily="34" charset="0"/>
              </a:rPr>
              <a:t>用动态规划求解非线性规划</a:t>
            </a:r>
            <a:endParaRPr lang="zh-CN" altLang="en-US" sz="3200" dirty="0">
              <a:latin typeface="Tahoma" panose="020B0604030504040204" pitchFamily="34" charset="0"/>
            </a:endParaRPr>
          </a:p>
        </p:txBody>
      </p:sp>
      <p:graphicFrame>
        <p:nvGraphicFramePr>
          <p:cNvPr id="68613" name="对象 68612"/>
          <p:cNvGraphicFramePr/>
          <p:nvPr/>
        </p:nvGraphicFramePr>
        <p:xfrm>
          <a:off x="1258888" y="1268413"/>
          <a:ext cx="5616575" cy="1817687"/>
        </p:xfrm>
        <a:graphic>
          <a:graphicData uri="http://schemas.openxmlformats.org/presentationml/2006/ole">
            <mc:AlternateContent xmlns:mc="http://schemas.openxmlformats.org/markup-compatibility/2006">
              <mc:Choice xmlns:v="urn:schemas-microsoft-com:vml" Requires="v">
                <p:oleObj spid="_x0000_s3182" name="" r:id="rId1" imgW="2195830" imgH="711200" progId="Equation.3">
                  <p:embed/>
                </p:oleObj>
              </mc:Choice>
              <mc:Fallback>
                <p:oleObj name="" r:id="rId1" imgW="2195830" imgH="711200" progId="Equation.3">
                  <p:embed/>
                  <p:pic>
                    <p:nvPicPr>
                      <p:cNvPr id="0" name="图片 3181"/>
                      <p:cNvPicPr/>
                      <p:nvPr/>
                    </p:nvPicPr>
                    <p:blipFill>
                      <a:blip r:embed="rId2"/>
                      <a:stretch>
                        <a:fillRect/>
                      </a:stretch>
                    </p:blipFill>
                    <p:spPr>
                      <a:xfrm>
                        <a:off x="1258888" y="1268413"/>
                        <a:ext cx="5616575" cy="1817687"/>
                      </a:xfrm>
                      <a:prstGeom prst="rect">
                        <a:avLst/>
                      </a:prstGeom>
                      <a:noFill/>
                      <a:ln w="38100">
                        <a:noFill/>
                        <a:miter/>
                      </a:ln>
                    </p:spPr>
                  </p:pic>
                </p:oleObj>
              </mc:Fallback>
            </mc:AlternateContent>
          </a:graphicData>
        </a:graphic>
      </p:graphicFrame>
      <p:sp>
        <p:nvSpPr>
          <p:cNvPr id="68614" name="矩形 68613"/>
          <p:cNvSpPr/>
          <p:nvPr/>
        </p:nvSpPr>
        <p:spPr>
          <a:xfrm>
            <a:off x="395288" y="3141663"/>
            <a:ext cx="8497887" cy="1554162"/>
          </a:xfrm>
          <a:prstGeom prst="rect">
            <a:avLst/>
          </a:prstGeom>
          <a:noFill/>
          <a:ln w="9525">
            <a:noFill/>
          </a:ln>
        </p:spPr>
        <p:txBody>
          <a:bodyPr>
            <a:spAutoFit/>
          </a:bodyPr>
          <a:p>
            <a:r>
              <a:rPr lang="zh-CN" altLang="en-US" sz="3200" dirty="0">
                <a:latin typeface="Tahoma" panose="020B0604030504040204" pitchFamily="34" charset="0"/>
              </a:rPr>
              <a:t>解</a:t>
            </a:r>
            <a:r>
              <a:rPr lang="en-US" altLang="zh-CN" sz="3200" dirty="0">
                <a:latin typeface="Tahoma" panose="020B0604030504040204" pitchFamily="34" charset="0"/>
              </a:rPr>
              <a:t>:</a:t>
            </a:r>
            <a:r>
              <a:rPr lang="zh-CN" altLang="en-US" sz="3200" dirty="0">
                <a:latin typeface="Tahoma" panose="020B0604030504040204" pitchFamily="34" charset="0"/>
              </a:rPr>
              <a:t>把确定        的值看作两个阶段的决策</a:t>
            </a:r>
            <a:r>
              <a:rPr lang="en-US" altLang="zh-CN" sz="3200" dirty="0">
                <a:latin typeface="Tahoma" panose="020B0604030504040204" pitchFamily="34" charset="0"/>
              </a:rPr>
              <a:t>,</a:t>
            </a:r>
            <a:r>
              <a:rPr lang="zh-CN" altLang="en-US" sz="3200" dirty="0">
                <a:latin typeface="Tahoma" panose="020B0604030504040204" pitchFamily="34" charset="0"/>
              </a:rPr>
              <a:t>即</a:t>
            </a:r>
            <a:r>
              <a:rPr lang="en-US" altLang="zh-CN" sz="3200" dirty="0">
                <a:latin typeface="Tahoma" panose="020B0604030504040204" pitchFamily="34" charset="0"/>
              </a:rPr>
              <a:t>k=1,2.</a:t>
            </a:r>
            <a:r>
              <a:rPr lang="zh-CN" altLang="en-US" sz="3200" dirty="0">
                <a:latin typeface="Tahoma" panose="020B0604030504040204" pitchFamily="34" charset="0"/>
              </a:rPr>
              <a:t>状态变量为</a:t>
            </a:r>
            <a:r>
              <a:rPr lang="en-US" altLang="zh-CN" sz="3200" dirty="0">
                <a:latin typeface="Tahoma" panose="020B0604030504040204" pitchFamily="34" charset="0"/>
              </a:rPr>
              <a:t>k</a:t>
            </a:r>
            <a:r>
              <a:rPr lang="zh-CN" altLang="en-US" sz="3200" dirty="0">
                <a:latin typeface="Tahoma" panose="020B0604030504040204" pitchFamily="34" charset="0"/>
              </a:rPr>
              <a:t>阶段初约束条件右边项的剩余值</a:t>
            </a:r>
            <a:r>
              <a:rPr lang="en-US" altLang="zh-CN" sz="3200" dirty="0">
                <a:latin typeface="Tahoma" panose="020B0604030504040204" pitchFamily="34" charset="0"/>
              </a:rPr>
              <a:t>,</a:t>
            </a:r>
            <a:r>
              <a:rPr lang="zh-CN" altLang="en-US" sz="3200" dirty="0">
                <a:latin typeface="Tahoma" panose="020B0604030504040204" pitchFamily="34" charset="0"/>
              </a:rPr>
              <a:t>分别用           表示</a:t>
            </a:r>
            <a:r>
              <a:rPr lang="en-US" altLang="zh-CN" sz="3200" dirty="0">
                <a:latin typeface="Tahoma" panose="020B0604030504040204" pitchFamily="34" charset="0"/>
              </a:rPr>
              <a:t>,</a:t>
            </a:r>
            <a:r>
              <a:rPr lang="zh-CN" altLang="en-US" sz="3200" dirty="0">
                <a:latin typeface="Tahoma" panose="020B0604030504040204" pitchFamily="34" charset="0"/>
              </a:rPr>
              <a:t>于是</a:t>
            </a:r>
            <a:endParaRPr lang="zh-CN" altLang="en-US" sz="3200" dirty="0">
              <a:latin typeface="Tahoma" panose="020B0604030504040204" pitchFamily="34" charset="0"/>
            </a:endParaRPr>
          </a:p>
        </p:txBody>
      </p:sp>
      <p:graphicFrame>
        <p:nvGraphicFramePr>
          <p:cNvPr id="68615" name="对象 68614"/>
          <p:cNvGraphicFramePr/>
          <p:nvPr/>
        </p:nvGraphicFramePr>
        <p:xfrm>
          <a:off x="2339975" y="3141663"/>
          <a:ext cx="892175" cy="561975"/>
        </p:xfrm>
        <a:graphic>
          <a:graphicData uri="http://schemas.openxmlformats.org/presentationml/2006/ole">
            <mc:AlternateContent xmlns:mc="http://schemas.openxmlformats.org/markup-compatibility/2006">
              <mc:Choice xmlns:v="urn:schemas-microsoft-com:vml" Requires="v">
                <p:oleObj spid="_x0000_s3181" name="" r:id="rId3" imgW="342265" imgH="215900" progId="Equation.3">
                  <p:embed/>
                </p:oleObj>
              </mc:Choice>
              <mc:Fallback>
                <p:oleObj name="" r:id="rId3" imgW="342265" imgH="215900" progId="Equation.3">
                  <p:embed/>
                  <p:pic>
                    <p:nvPicPr>
                      <p:cNvPr id="0" name="图片 3180"/>
                      <p:cNvPicPr/>
                      <p:nvPr/>
                    </p:nvPicPr>
                    <p:blipFill>
                      <a:blip r:embed="rId4"/>
                      <a:stretch>
                        <a:fillRect/>
                      </a:stretch>
                    </p:blipFill>
                    <p:spPr>
                      <a:xfrm>
                        <a:off x="2339975" y="3141663"/>
                        <a:ext cx="892175" cy="561975"/>
                      </a:xfrm>
                      <a:prstGeom prst="rect">
                        <a:avLst/>
                      </a:prstGeom>
                      <a:noFill/>
                      <a:ln w="38100">
                        <a:noFill/>
                        <a:miter/>
                      </a:ln>
                    </p:spPr>
                  </p:pic>
                </p:oleObj>
              </mc:Fallback>
            </mc:AlternateContent>
          </a:graphicData>
        </a:graphic>
      </p:graphicFrame>
      <p:graphicFrame>
        <p:nvGraphicFramePr>
          <p:cNvPr id="68616" name="对象 68615"/>
          <p:cNvGraphicFramePr/>
          <p:nvPr/>
        </p:nvGraphicFramePr>
        <p:xfrm>
          <a:off x="2843213" y="4149725"/>
          <a:ext cx="936625" cy="530225"/>
        </p:xfrm>
        <a:graphic>
          <a:graphicData uri="http://schemas.openxmlformats.org/presentationml/2006/ole">
            <mc:AlternateContent xmlns:mc="http://schemas.openxmlformats.org/markup-compatibility/2006">
              <mc:Choice xmlns:v="urn:schemas-microsoft-com:vml" Requires="v">
                <p:oleObj spid="_x0000_s3179" name="" r:id="rId5" imgW="380365" imgH="215900" progId="Equation.3">
                  <p:embed/>
                </p:oleObj>
              </mc:Choice>
              <mc:Fallback>
                <p:oleObj name="" r:id="rId5" imgW="380365" imgH="215900" progId="Equation.3">
                  <p:embed/>
                  <p:pic>
                    <p:nvPicPr>
                      <p:cNvPr id="0" name="图片 3178"/>
                      <p:cNvPicPr/>
                      <p:nvPr/>
                    </p:nvPicPr>
                    <p:blipFill>
                      <a:blip r:embed="rId6"/>
                      <a:stretch>
                        <a:fillRect/>
                      </a:stretch>
                    </p:blipFill>
                    <p:spPr>
                      <a:xfrm>
                        <a:off x="2843213" y="4149725"/>
                        <a:ext cx="936625" cy="530225"/>
                      </a:xfrm>
                      <a:prstGeom prst="rect">
                        <a:avLst/>
                      </a:prstGeom>
                      <a:noFill/>
                      <a:ln w="38100">
                        <a:noFill/>
                        <a:miter/>
                      </a:ln>
                    </p:spPr>
                  </p:pic>
                </p:oleObj>
              </mc:Fallback>
            </mc:AlternateContent>
          </a:graphicData>
        </a:graphic>
      </p:graphicFrame>
      <p:graphicFrame>
        <p:nvGraphicFramePr>
          <p:cNvPr id="68617" name="对象 68616"/>
          <p:cNvGraphicFramePr/>
          <p:nvPr/>
        </p:nvGraphicFramePr>
        <p:xfrm>
          <a:off x="1547813" y="4797425"/>
          <a:ext cx="4752975" cy="569913"/>
        </p:xfrm>
        <a:graphic>
          <a:graphicData uri="http://schemas.openxmlformats.org/presentationml/2006/ole">
            <mc:AlternateContent xmlns:mc="http://schemas.openxmlformats.org/markup-compatibility/2006">
              <mc:Choice xmlns:v="urn:schemas-microsoft-com:vml" Requires="v">
                <p:oleObj spid="_x0000_s3180" name="" r:id="rId7" imgW="1905000" imgH="228600" progId="Equation.3">
                  <p:embed/>
                </p:oleObj>
              </mc:Choice>
              <mc:Fallback>
                <p:oleObj name="" r:id="rId7" imgW="1905000" imgH="228600" progId="Equation.3">
                  <p:embed/>
                  <p:pic>
                    <p:nvPicPr>
                      <p:cNvPr id="0" name="图片 3179"/>
                      <p:cNvPicPr/>
                      <p:nvPr/>
                    </p:nvPicPr>
                    <p:blipFill>
                      <a:blip r:embed="rId8"/>
                      <a:stretch>
                        <a:fillRect/>
                      </a:stretch>
                    </p:blipFill>
                    <p:spPr>
                      <a:xfrm>
                        <a:off x="1547813" y="4797425"/>
                        <a:ext cx="4752975" cy="569913"/>
                      </a:xfrm>
                      <a:prstGeom prst="rect">
                        <a:avLst/>
                      </a:prstGeom>
                      <a:noFill/>
                      <a:ln w="38100">
                        <a:noFill/>
                        <a:miter/>
                      </a:ln>
                    </p:spPr>
                  </p:pic>
                </p:oleObj>
              </mc:Fallback>
            </mc:AlternateContent>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9636" name="矩形 69635"/>
          <p:cNvSpPr/>
          <p:nvPr/>
        </p:nvSpPr>
        <p:spPr>
          <a:xfrm>
            <a:off x="755650" y="620713"/>
            <a:ext cx="7993063" cy="579437"/>
          </a:xfrm>
          <a:prstGeom prst="rect">
            <a:avLst/>
          </a:prstGeom>
          <a:noFill/>
          <a:ln w="9525">
            <a:noFill/>
          </a:ln>
        </p:spPr>
        <p:txBody>
          <a:bodyPr>
            <a:spAutoFit/>
          </a:bodyPr>
          <a:p>
            <a:r>
              <a:rPr lang="zh-CN" altLang="en-US" sz="3200" dirty="0">
                <a:latin typeface="Tahoma" panose="020B0604030504040204" pitchFamily="34" charset="0"/>
              </a:rPr>
              <a:t>动态规划的递推方程为</a:t>
            </a:r>
            <a:endParaRPr lang="zh-CN" altLang="en-US" sz="3200" dirty="0">
              <a:latin typeface="Tahoma" panose="020B0604030504040204" pitchFamily="34" charset="0"/>
            </a:endParaRPr>
          </a:p>
        </p:txBody>
      </p:sp>
      <p:graphicFrame>
        <p:nvGraphicFramePr>
          <p:cNvPr id="69637" name="对象 69636"/>
          <p:cNvGraphicFramePr/>
          <p:nvPr/>
        </p:nvGraphicFramePr>
        <p:xfrm>
          <a:off x="1258888" y="1844675"/>
          <a:ext cx="5976937" cy="2114550"/>
        </p:xfrm>
        <a:graphic>
          <a:graphicData uri="http://schemas.openxmlformats.org/presentationml/2006/ole">
            <mc:AlternateContent xmlns:mc="http://schemas.openxmlformats.org/markup-compatibility/2006">
              <mc:Choice xmlns:v="urn:schemas-microsoft-com:vml" Requires="v">
                <p:oleObj spid="_x0000_s3193" name="" r:id="rId1" imgW="2476500" imgH="876300" progId="Equation.3">
                  <p:embed/>
                </p:oleObj>
              </mc:Choice>
              <mc:Fallback>
                <p:oleObj name="" r:id="rId1" imgW="2476500" imgH="876300" progId="Equation.3">
                  <p:embed/>
                  <p:pic>
                    <p:nvPicPr>
                      <p:cNvPr id="0" name="图片 3192"/>
                      <p:cNvPicPr/>
                      <p:nvPr/>
                    </p:nvPicPr>
                    <p:blipFill>
                      <a:blip r:embed="rId2"/>
                      <a:stretch>
                        <a:fillRect/>
                      </a:stretch>
                    </p:blipFill>
                    <p:spPr>
                      <a:xfrm>
                        <a:off x="1258888" y="1844675"/>
                        <a:ext cx="5976937" cy="2114550"/>
                      </a:xfrm>
                      <a:prstGeom prst="rect">
                        <a:avLst/>
                      </a:prstGeom>
                      <a:noFill/>
                      <a:ln w="38100">
                        <a:noFill/>
                        <a:miter/>
                      </a:ln>
                    </p:spPr>
                  </p:pic>
                </p:oleObj>
              </mc:Fallback>
            </mc:AlternateContent>
          </a:graphicData>
        </a:graphic>
      </p:graphicFrame>
      <p:sp>
        <p:nvSpPr>
          <p:cNvPr id="69638" name="矩形 69637"/>
          <p:cNvSpPr/>
          <p:nvPr/>
        </p:nvSpPr>
        <p:spPr>
          <a:xfrm>
            <a:off x="539750" y="4005263"/>
            <a:ext cx="8353425" cy="579437"/>
          </a:xfrm>
          <a:prstGeom prst="rect">
            <a:avLst/>
          </a:prstGeom>
          <a:noFill/>
          <a:ln w="9525">
            <a:noFill/>
          </a:ln>
        </p:spPr>
        <p:txBody>
          <a:bodyPr>
            <a:spAutoFit/>
          </a:bodyPr>
          <a:p>
            <a:r>
              <a:rPr lang="zh-CN" altLang="en-US" sz="3200" dirty="0">
                <a:latin typeface="Tahoma" panose="020B0604030504040204" pitchFamily="34" charset="0"/>
              </a:rPr>
              <a:t>当</a:t>
            </a:r>
            <a:r>
              <a:rPr lang="en-US" altLang="zh-CN" sz="3200" dirty="0">
                <a:latin typeface="Tahoma" panose="020B0604030504040204" pitchFamily="34" charset="0"/>
              </a:rPr>
              <a:t>k=2</a:t>
            </a:r>
            <a:r>
              <a:rPr lang="zh-CN" altLang="en-US" sz="3200" dirty="0">
                <a:latin typeface="Tahoma" panose="020B0604030504040204" pitchFamily="34" charset="0"/>
              </a:rPr>
              <a:t>时</a:t>
            </a:r>
            <a:r>
              <a:rPr lang="en-US" altLang="zh-CN" sz="3200">
                <a:latin typeface="Tahoma" panose="020B0604030504040204" pitchFamily="34" charset="0"/>
              </a:rPr>
              <a:t>,</a:t>
            </a:r>
            <a:endParaRPr lang="en-US" altLang="zh-CN" sz="3200">
              <a:latin typeface="Tahoma" panose="020B0604030504040204" pitchFamily="34" charset="0"/>
            </a:endParaRPr>
          </a:p>
        </p:txBody>
      </p:sp>
      <p:graphicFrame>
        <p:nvGraphicFramePr>
          <p:cNvPr id="69639" name="对象 69638"/>
          <p:cNvGraphicFramePr/>
          <p:nvPr/>
        </p:nvGraphicFramePr>
        <p:xfrm>
          <a:off x="2555875" y="3933825"/>
          <a:ext cx="4176713" cy="801688"/>
        </p:xfrm>
        <a:graphic>
          <a:graphicData uri="http://schemas.openxmlformats.org/presentationml/2006/ole">
            <mc:AlternateContent xmlns:mc="http://schemas.openxmlformats.org/markup-compatibility/2006">
              <mc:Choice xmlns:v="urn:schemas-microsoft-com:vml" Requires="v">
                <p:oleObj spid="_x0000_s3187" name="" r:id="rId3" imgW="1586230" imgH="304800" progId="Equation.3">
                  <p:embed/>
                </p:oleObj>
              </mc:Choice>
              <mc:Fallback>
                <p:oleObj name="" r:id="rId3" imgW="1586230" imgH="304800" progId="Equation.3">
                  <p:embed/>
                  <p:pic>
                    <p:nvPicPr>
                      <p:cNvPr id="0" name="图片 3186"/>
                      <p:cNvPicPr/>
                      <p:nvPr/>
                    </p:nvPicPr>
                    <p:blipFill>
                      <a:blip r:embed="rId4"/>
                      <a:stretch>
                        <a:fillRect/>
                      </a:stretch>
                    </p:blipFill>
                    <p:spPr>
                      <a:xfrm>
                        <a:off x="2555875" y="3933825"/>
                        <a:ext cx="4176713" cy="801688"/>
                      </a:xfrm>
                      <a:prstGeom prst="rect">
                        <a:avLst/>
                      </a:prstGeom>
                      <a:noFill/>
                      <a:ln w="38100">
                        <a:noFill/>
                        <a:miter/>
                      </a:ln>
                    </p:spPr>
                  </p:pic>
                </p:oleObj>
              </mc:Fallback>
            </mc:AlternateContent>
          </a:graphicData>
        </a:graphic>
      </p:graphicFrame>
      <p:graphicFrame>
        <p:nvGraphicFramePr>
          <p:cNvPr id="69640" name="对象 69639"/>
          <p:cNvGraphicFramePr/>
          <p:nvPr/>
        </p:nvGraphicFramePr>
        <p:xfrm>
          <a:off x="539750" y="5013325"/>
          <a:ext cx="7956550" cy="1141413"/>
        </p:xfrm>
        <a:graphic>
          <a:graphicData uri="http://schemas.openxmlformats.org/presentationml/2006/ole">
            <mc:AlternateContent xmlns:mc="http://schemas.openxmlformats.org/markup-compatibility/2006">
              <mc:Choice xmlns:v="urn:schemas-microsoft-com:vml" Requires="v">
                <p:oleObj spid="_x0000_s3185" name="" r:id="rId5" imgW="3364230" imgH="482600" progId="Equation.3">
                  <p:embed/>
                </p:oleObj>
              </mc:Choice>
              <mc:Fallback>
                <p:oleObj name="" r:id="rId5" imgW="3364230" imgH="482600" progId="Equation.3">
                  <p:embed/>
                  <p:pic>
                    <p:nvPicPr>
                      <p:cNvPr id="0" name="图片 3184"/>
                      <p:cNvPicPr/>
                      <p:nvPr/>
                    </p:nvPicPr>
                    <p:blipFill>
                      <a:blip r:embed="rId6"/>
                      <a:stretch>
                        <a:fillRect/>
                      </a:stretch>
                    </p:blipFill>
                    <p:spPr>
                      <a:xfrm>
                        <a:off x="539750" y="5013325"/>
                        <a:ext cx="7956550" cy="1141413"/>
                      </a:xfrm>
                      <a:prstGeom prst="rect">
                        <a:avLst/>
                      </a:prstGeom>
                      <a:noFill/>
                      <a:ln w="38100">
                        <a:noFill/>
                        <a:miter/>
                      </a:ln>
                    </p:spPr>
                  </p:pic>
                </p:oleObj>
              </mc:Fallback>
            </mc:AlternateContent>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70660" name="对象 70659"/>
          <p:cNvGraphicFramePr/>
          <p:nvPr/>
        </p:nvGraphicFramePr>
        <p:xfrm>
          <a:off x="539750" y="333375"/>
          <a:ext cx="8280400" cy="1073150"/>
        </p:xfrm>
        <a:graphic>
          <a:graphicData uri="http://schemas.openxmlformats.org/presentationml/2006/ole">
            <mc:AlternateContent xmlns:mc="http://schemas.openxmlformats.org/markup-compatibility/2006">
              <mc:Choice xmlns:v="urn:schemas-microsoft-com:vml" Requires="v">
                <p:oleObj spid="_x0000_s3183" name="" r:id="rId1" imgW="3530600" imgH="457200" progId="Equation.3">
                  <p:embed/>
                </p:oleObj>
              </mc:Choice>
              <mc:Fallback>
                <p:oleObj name="" r:id="rId1" imgW="3530600" imgH="457200" progId="Equation.3">
                  <p:embed/>
                  <p:pic>
                    <p:nvPicPr>
                      <p:cNvPr id="0" name="图片 3182"/>
                      <p:cNvPicPr/>
                      <p:nvPr/>
                    </p:nvPicPr>
                    <p:blipFill>
                      <a:blip r:embed="rId2"/>
                      <a:stretch>
                        <a:fillRect/>
                      </a:stretch>
                    </p:blipFill>
                    <p:spPr>
                      <a:xfrm>
                        <a:off x="539750" y="333375"/>
                        <a:ext cx="8280400" cy="1073150"/>
                      </a:xfrm>
                      <a:prstGeom prst="rect">
                        <a:avLst/>
                      </a:prstGeom>
                      <a:noFill/>
                      <a:ln w="38100">
                        <a:noFill/>
                        <a:miter/>
                      </a:ln>
                    </p:spPr>
                  </p:pic>
                </p:oleObj>
              </mc:Fallback>
            </mc:AlternateContent>
          </a:graphicData>
        </a:graphic>
      </p:graphicFrame>
      <p:graphicFrame>
        <p:nvGraphicFramePr>
          <p:cNvPr id="70662" name="对象 70661"/>
          <p:cNvGraphicFramePr/>
          <p:nvPr/>
        </p:nvGraphicFramePr>
        <p:xfrm>
          <a:off x="193675" y="2997200"/>
          <a:ext cx="8829675" cy="1560513"/>
        </p:xfrm>
        <a:graphic>
          <a:graphicData uri="http://schemas.openxmlformats.org/presentationml/2006/ole">
            <mc:AlternateContent xmlns:mc="http://schemas.openxmlformats.org/markup-compatibility/2006">
              <mc:Choice xmlns:v="urn:schemas-microsoft-com:vml" Requires="v">
                <p:oleObj spid="_x0000_s3188" name="" r:id="rId3" imgW="3592830" imgH="635000" progId="Equation.3">
                  <p:embed/>
                </p:oleObj>
              </mc:Choice>
              <mc:Fallback>
                <p:oleObj name="" r:id="rId3" imgW="3592830" imgH="635000" progId="Equation.3">
                  <p:embed/>
                  <p:pic>
                    <p:nvPicPr>
                      <p:cNvPr id="0" name="图片 3187"/>
                      <p:cNvPicPr/>
                      <p:nvPr/>
                    </p:nvPicPr>
                    <p:blipFill>
                      <a:blip r:embed="rId4"/>
                      <a:stretch>
                        <a:fillRect/>
                      </a:stretch>
                    </p:blipFill>
                    <p:spPr>
                      <a:xfrm>
                        <a:off x="193675" y="2997200"/>
                        <a:ext cx="8829675" cy="1560513"/>
                      </a:xfrm>
                      <a:prstGeom prst="rect">
                        <a:avLst/>
                      </a:prstGeom>
                      <a:noFill/>
                      <a:ln w="38100">
                        <a:noFill/>
                        <a:miter/>
                      </a:ln>
                    </p:spPr>
                  </p:pic>
                </p:oleObj>
              </mc:Fallback>
            </mc:AlternateContent>
          </a:graphicData>
        </a:graphic>
      </p:graphicFrame>
      <p:graphicFrame>
        <p:nvGraphicFramePr>
          <p:cNvPr id="70663" name="对象 70662"/>
          <p:cNvGraphicFramePr/>
          <p:nvPr/>
        </p:nvGraphicFramePr>
        <p:xfrm>
          <a:off x="1865313" y="1773238"/>
          <a:ext cx="3827462" cy="1146175"/>
        </p:xfrm>
        <a:graphic>
          <a:graphicData uri="http://schemas.openxmlformats.org/presentationml/2006/ole">
            <mc:AlternateContent xmlns:mc="http://schemas.openxmlformats.org/markup-compatibility/2006">
              <mc:Choice xmlns:v="urn:schemas-microsoft-com:vml" Requires="v">
                <p:oleObj spid="_x0000_s3194" name="" r:id="rId5" imgW="1612265" imgH="482600" progId="Equation.3">
                  <p:embed/>
                </p:oleObj>
              </mc:Choice>
              <mc:Fallback>
                <p:oleObj name="" r:id="rId5" imgW="1612265" imgH="482600" progId="Equation.3">
                  <p:embed/>
                  <p:pic>
                    <p:nvPicPr>
                      <p:cNvPr id="0" name="图片 3193"/>
                      <p:cNvPicPr/>
                      <p:nvPr/>
                    </p:nvPicPr>
                    <p:blipFill>
                      <a:blip r:embed="rId6"/>
                      <a:stretch>
                        <a:fillRect/>
                      </a:stretch>
                    </p:blipFill>
                    <p:spPr>
                      <a:xfrm>
                        <a:off x="1865313" y="1773238"/>
                        <a:ext cx="3827462" cy="1146175"/>
                      </a:xfrm>
                      <a:prstGeom prst="rect">
                        <a:avLst/>
                      </a:prstGeom>
                      <a:noFill/>
                      <a:ln w="38100">
                        <a:noFill/>
                        <a:miter/>
                      </a:ln>
                    </p:spPr>
                  </p:pic>
                </p:oleObj>
              </mc:Fallback>
            </mc:AlternateContent>
          </a:graphicData>
        </a:graphic>
      </p:graphicFrame>
      <p:graphicFrame>
        <p:nvGraphicFramePr>
          <p:cNvPr id="70664" name="对象 70663"/>
          <p:cNvGraphicFramePr/>
          <p:nvPr/>
        </p:nvGraphicFramePr>
        <p:xfrm>
          <a:off x="179388" y="4724400"/>
          <a:ext cx="6769100" cy="1706563"/>
        </p:xfrm>
        <a:graphic>
          <a:graphicData uri="http://schemas.openxmlformats.org/presentationml/2006/ole">
            <mc:AlternateContent xmlns:mc="http://schemas.openxmlformats.org/markup-compatibility/2006">
              <mc:Choice xmlns:v="urn:schemas-microsoft-com:vml" Requires="v">
                <p:oleObj spid="_x0000_s3186" name="" r:id="rId7" imgW="2921000" imgH="736600" progId="Equation.3">
                  <p:embed/>
                </p:oleObj>
              </mc:Choice>
              <mc:Fallback>
                <p:oleObj name="" r:id="rId7" imgW="2921000" imgH="736600" progId="Equation.3">
                  <p:embed/>
                  <p:pic>
                    <p:nvPicPr>
                      <p:cNvPr id="0" name="图片 3185"/>
                      <p:cNvPicPr/>
                      <p:nvPr/>
                    </p:nvPicPr>
                    <p:blipFill>
                      <a:blip r:embed="rId8"/>
                      <a:stretch>
                        <a:fillRect/>
                      </a:stretch>
                    </p:blipFill>
                    <p:spPr>
                      <a:xfrm>
                        <a:off x="179388" y="4724400"/>
                        <a:ext cx="6769100" cy="1706563"/>
                      </a:xfrm>
                      <a:prstGeom prst="rect">
                        <a:avLst/>
                      </a:prstGeom>
                      <a:noFill/>
                      <a:ln w="38100">
                        <a:noFill/>
                        <a:miter/>
                      </a:ln>
                    </p:spPr>
                  </p:pic>
                </p:oleObj>
              </mc:Fallback>
            </mc:AlternateContent>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71684" name="对象 71683"/>
          <p:cNvGraphicFramePr/>
          <p:nvPr/>
        </p:nvGraphicFramePr>
        <p:xfrm>
          <a:off x="1116013" y="692150"/>
          <a:ext cx="7472362" cy="5267325"/>
        </p:xfrm>
        <a:graphic>
          <a:graphicData uri="http://schemas.openxmlformats.org/presentationml/2006/ole">
            <mc:AlternateContent xmlns:mc="http://schemas.openxmlformats.org/markup-compatibility/2006">
              <mc:Choice xmlns:v="urn:schemas-microsoft-com:vml" Requires="v">
                <p:oleObj spid="_x0000_s3189" name="" r:id="rId1" imgW="3098800" imgH="2184400" progId="Equation.3">
                  <p:embed/>
                </p:oleObj>
              </mc:Choice>
              <mc:Fallback>
                <p:oleObj name="" r:id="rId1" imgW="3098800" imgH="2184400" progId="Equation.3">
                  <p:embed/>
                  <p:pic>
                    <p:nvPicPr>
                      <p:cNvPr id="0" name="图片 3188"/>
                      <p:cNvPicPr/>
                      <p:nvPr/>
                    </p:nvPicPr>
                    <p:blipFill>
                      <a:blip r:embed="rId2"/>
                      <a:stretch>
                        <a:fillRect/>
                      </a:stretch>
                    </p:blipFill>
                    <p:spPr>
                      <a:xfrm>
                        <a:off x="1116013" y="692150"/>
                        <a:ext cx="7472362" cy="5267325"/>
                      </a:xfrm>
                      <a:prstGeom prst="rect">
                        <a:avLst/>
                      </a:prstGeom>
                      <a:noFill/>
                      <a:ln w="38100">
                        <a:noFill/>
                        <a:miter/>
                      </a:ln>
                    </p:spPr>
                  </p:pic>
                </p:oleObj>
              </mc:Fallback>
            </mc:AlternateContent>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8852" name="矩形 78851"/>
          <p:cNvSpPr/>
          <p:nvPr/>
        </p:nvSpPr>
        <p:spPr>
          <a:xfrm>
            <a:off x="1042988" y="692150"/>
            <a:ext cx="7777162" cy="583565"/>
          </a:xfrm>
          <a:prstGeom prst="rect">
            <a:avLst/>
          </a:prstGeom>
          <a:noFill/>
          <a:ln w="9525">
            <a:noFill/>
          </a:ln>
        </p:spPr>
        <p:txBody>
          <a:bodyPr>
            <a:spAutoFit/>
          </a:bodyPr>
          <a:p>
            <a:r>
              <a:rPr lang="en-US" altLang="zh-CN" sz="3200" dirty="0">
                <a:latin typeface="Tahoma" panose="020B0604030504040204" pitchFamily="34" charset="0"/>
              </a:rPr>
              <a:t>4</a:t>
            </a:r>
            <a:r>
              <a:rPr lang="zh-CN" altLang="en-US" sz="3200" dirty="0">
                <a:latin typeface="Tahoma" panose="020B0604030504040204" pitchFamily="34" charset="0"/>
              </a:rPr>
              <a:t>、</a:t>
            </a:r>
            <a:r>
              <a:rPr lang="zh-CN" altLang="en-US" sz="3200" dirty="0">
                <a:latin typeface="Tahoma" panose="020B0604030504040204" pitchFamily="34" charset="0"/>
              </a:rPr>
              <a:t> 背包问题</a:t>
            </a:r>
            <a:endParaRPr lang="zh-CN" altLang="en-US" sz="3200" dirty="0">
              <a:latin typeface="Tahoma" panose="020B0604030504040204" pitchFamily="34" charset="0"/>
            </a:endParaRPr>
          </a:p>
        </p:txBody>
      </p:sp>
      <p:sp>
        <p:nvSpPr>
          <p:cNvPr id="78853" name="矩形 78852"/>
          <p:cNvSpPr/>
          <p:nvPr/>
        </p:nvSpPr>
        <p:spPr>
          <a:xfrm>
            <a:off x="539750" y="2060575"/>
            <a:ext cx="8280400" cy="3503613"/>
          </a:xfrm>
          <a:prstGeom prst="rect">
            <a:avLst/>
          </a:prstGeom>
          <a:noFill/>
          <a:ln w="9525">
            <a:noFill/>
          </a:ln>
        </p:spPr>
        <p:txBody>
          <a:bodyPr>
            <a:spAutoFit/>
          </a:bodyPr>
          <a:p>
            <a:r>
              <a:rPr lang="zh-CN" altLang="en-US" sz="3200" dirty="0">
                <a:latin typeface="Tahoma" panose="020B0604030504040204" pitchFamily="34" charset="0"/>
              </a:rPr>
              <a:t>背包问题的提法</a:t>
            </a:r>
            <a:r>
              <a:rPr lang="en-US" altLang="zh-CN" sz="3200" dirty="0">
                <a:latin typeface="Tahoma" panose="020B0604030504040204" pitchFamily="34" charset="0"/>
              </a:rPr>
              <a:t>:</a:t>
            </a:r>
            <a:r>
              <a:rPr lang="zh-CN" altLang="en-US" sz="3200" dirty="0">
                <a:latin typeface="Tahoma" panose="020B0604030504040204" pitchFamily="34" charset="0"/>
              </a:rPr>
              <a:t>一个徒步旅行者</a:t>
            </a:r>
            <a:r>
              <a:rPr lang="en-US" altLang="zh-CN" sz="3200" dirty="0">
                <a:latin typeface="Tahoma" panose="020B0604030504040204" pitchFamily="34" charset="0"/>
              </a:rPr>
              <a:t>,</a:t>
            </a:r>
            <a:r>
              <a:rPr lang="zh-CN" altLang="en-US" sz="3200" dirty="0">
                <a:latin typeface="Tahoma" panose="020B0604030504040204" pitchFamily="34" charset="0"/>
              </a:rPr>
              <a:t>有</a:t>
            </a:r>
            <a:r>
              <a:rPr lang="en-US" altLang="zh-CN" sz="3200" dirty="0">
                <a:latin typeface="Tahoma" panose="020B0604030504040204" pitchFamily="34" charset="0"/>
              </a:rPr>
              <a:t>n</a:t>
            </a:r>
            <a:r>
              <a:rPr lang="zh-CN" altLang="en-US" sz="3200" dirty="0">
                <a:latin typeface="Tahoma" panose="020B0604030504040204" pitchFamily="34" charset="0"/>
              </a:rPr>
              <a:t>种物品供他选择后装入背包中</a:t>
            </a:r>
            <a:r>
              <a:rPr lang="en-US" altLang="zh-CN" sz="3200" dirty="0">
                <a:latin typeface="Tahoma" panose="020B0604030504040204" pitchFamily="34" charset="0"/>
              </a:rPr>
              <a:t>,</a:t>
            </a:r>
            <a:r>
              <a:rPr lang="zh-CN" altLang="en-US" sz="3200" dirty="0">
                <a:latin typeface="Tahoma" panose="020B0604030504040204" pitchFamily="34" charset="0"/>
              </a:rPr>
              <a:t>这</a:t>
            </a:r>
            <a:r>
              <a:rPr lang="en-US" altLang="zh-CN" sz="3200" dirty="0">
                <a:latin typeface="Tahoma" panose="020B0604030504040204" pitchFamily="34" charset="0"/>
              </a:rPr>
              <a:t>n</a:t>
            </a:r>
            <a:r>
              <a:rPr lang="zh-CN" altLang="en-US" sz="3200" dirty="0">
                <a:latin typeface="Tahoma" panose="020B0604030504040204" pitchFamily="34" charset="0"/>
              </a:rPr>
              <a:t>种物品的编号为</a:t>
            </a:r>
            <a:r>
              <a:rPr lang="en-US" altLang="zh-CN" sz="3200">
                <a:latin typeface="宋体" panose="02010600030101010101" pitchFamily="2" charset="-122"/>
              </a:rPr>
              <a:t>1,2,</a:t>
            </a:r>
            <a:r>
              <a:rPr lang="en-US" altLang="zh-CN" sz="3200" dirty="0">
                <a:latin typeface="宋体" panose="02010600030101010101" pitchFamily="2" charset="-122"/>
                <a:ea typeface="Arial Unicode MS" pitchFamily="34" charset="-122"/>
              </a:rPr>
              <a:t>,  ,n.</a:t>
            </a:r>
            <a:r>
              <a:rPr lang="zh-CN" altLang="en-US" sz="3200" dirty="0">
                <a:latin typeface="宋体" panose="02010600030101010101" pitchFamily="2" charset="-122"/>
                <a:ea typeface="Arial Unicode MS" pitchFamily="34" charset="-122"/>
              </a:rPr>
              <a:t>已知第</a:t>
            </a:r>
            <a:r>
              <a:rPr lang="en-US" altLang="zh-CN" sz="3200" dirty="0">
                <a:latin typeface="宋体" panose="02010600030101010101" pitchFamily="2" charset="-122"/>
                <a:ea typeface="Arial Unicode MS" pitchFamily="34" charset="-122"/>
              </a:rPr>
              <a:t>j</a:t>
            </a:r>
            <a:r>
              <a:rPr lang="zh-CN" altLang="en-US" sz="3200" dirty="0">
                <a:latin typeface="宋体" panose="02010600030101010101" pitchFamily="2" charset="-122"/>
                <a:ea typeface="Arial Unicode MS" pitchFamily="34" charset="-122"/>
              </a:rPr>
              <a:t>种物品的重量为   公斤</a:t>
            </a:r>
            <a:r>
              <a:rPr lang="en-US" altLang="zh-CN" sz="3200" dirty="0">
                <a:latin typeface="宋体" panose="02010600030101010101" pitchFamily="2" charset="-122"/>
                <a:ea typeface="Arial Unicode MS" pitchFamily="34" charset="-122"/>
              </a:rPr>
              <a:t>,</a:t>
            </a:r>
            <a:r>
              <a:rPr lang="zh-CN" altLang="en-US" sz="3200" dirty="0">
                <a:latin typeface="宋体" panose="02010600030101010101" pitchFamily="2" charset="-122"/>
                <a:ea typeface="Arial Unicode MS" pitchFamily="34" charset="-122"/>
              </a:rPr>
              <a:t>这一物品对他的使用价值为   </a:t>
            </a:r>
            <a:r>
              <a:rPr lang="en-US" altLang="zh-CN" sz="3200" dirty="0">
                <a:latin typeface="宋体" panose="02010600030101010101" pitchFamily="2" charset="-122"/>
                <a:ea typeface="Arial Unicode MS" pitchFamily="34" charset="-122"/>
              </a:rPr>
              <a:t>,</a:t>
            </a:r>
            <a:r>
              <a:rPr lang="zh-CN" altLang="en-US" sz="3200" dirty="0">
                <a:latin typeface="宋体" panose="02010600030101010101" pitchFamily="2" charset="-122"/>
                <a:ea typeface="Arial Unicode MS" pitchFamily="34" charset="-122"/>
              </a:rPr>
              <a:t>又知该旅行者所能承受的总重量不超过</a:t>
            </a:r>
            <a:r>
              <a:rPr lang="en-US" altLang="zh-CN" sz="3200" dirty="0">
                <a:latin typeface="宋体" panose="02010600030101010101" pitchFamily="2" charset="-122"/>
                <a:ea typeface="Arial Unicode MS" pitchFamily="34" charset="-122"/>
              </a:rPr>
              <a:t>a</a:t>
            </a:r>
            <a:r>
              <a:rPr lang="zh-CN" altLang="en-US" sz="3200" dirty="0">
                <a:latin typeface="宋体" panose="02010600030101010101" pitchFamily="2" charset="-122"/>
                <a:ea typeface="Arial Unicode MS" pitchFamily="34" charset="-122"/>
              </a:rPr>
              <a:t>公斤</a:t>
            </a:r>
            <a:r>
              <a:rPr lang="en-US" altLang="zh-CN" sz="3200" dirty="0">
                <a:latin typeface="宋体" panose="02010600030101010101" pitchFamily="2" charset="-122"/>
                <a:ea typeface="Arial Unicode MS" pitchFamily="34" charset="-122"/>
              </a:rPr>
              <a:t>,</a:t>
            </a:r>
            <a:r>
              <a:rPr lang="zh-CN" altLang="en-US" sz="3200" dirty="0">
                <a:latin typeface="宋体" panose="02010600030101010101" pitchFamily="2" charset="-122"/>
                <a:ea typeface="Arial Unicode MS" pitchFamily="34" charset="-122"/>
              </a:rPr>
              <a:t>问该旅行者如何选择这</a:t>
            </a:r>
            <a:r>
              <a:rPr lang="en-US" altLang="zh-CN" sz="3200" dirty="0">
                <a:latin typeface="宋体" panose="02010600030101010101" pitchFamily="2" charset="-122"/>
                <a:ea typeface="Arial Unicode MS" pitchFamily="34" charset="-122"/>
              </a:rPr>
              <a:t>n</a:t>
            </a:r>
            <a:r>
              <a:rPr lang="zh-CN" altLang="en-US" sz="3200" dirty="0">
                <a:latin typeface="宋体" panose="02010600030101010101" pitchFamily="2" charset="-122"/>
                <a:ea typeface="Arial Unicode MS" pitchFamily="34" charset="-122"/>
              </a:rPr>
              <a:t>种物品的件数</a:t>
            </a:r>
            <a:r>
              <a:rPr lang="en-US" altLang="zh-CN" sz="3200" dirty="0">
                <a:latin typeface="宋体" panose="02010600030101010101" pitchFamily="2" charset="-122"/>
                <a:ea typeface="Arial Unicode MS" pitchFamily="34" charset="-122"/>
              </a:rPr>
              <a:t>,</a:t>
            </a:r>
            <a:r>
              <a:rPr lang="zh-CN" altLang="en-US" sz="3200" dirty="0">
                <a:latin typeface="宋体" panose="02010600030101010101" pitchFamily="2" charset="-122"/>
                <a:ea typeface="Arial Unicode MS" pitchFamily="34" charset="-122"/>
              </a:rPr>
              <a:t>使得对他来说</a:t>
            </a:r>
            <a:r>
              <a:rPr lang="en-US" altLang="zh-CN" sz="3200" dirty="0">
                <a:latin typeface="宋体" panose="02010600030101010101" pitchFamily="2" charset="-122"/>
                <a:ea typeface="Arial Unicode MS" pitchFamily="34" charset="-122"/>
              </a:rPr>
              <a:t>,</a:t>
            </a:r>
            <a:r>
              <a:rPr lang="zh-CN" altLang="en-US" sz="3200" dirty="0">
                <a:latin typeface="宋体" panose="02010600030101010101" pitchFamily="2" charset="-122"/>
                <a:ea typeface="Arial Unicode MS" pitchFamily="34" charset="-122"/>
              </a:rPr>
              <a:t>使用价值最大</a:t>
            </a:r>
            <a:r>
              <a:rPr lang="en-US" altLang="zh-CN" sz="3200">
                <a:latin typeface="宋体" panose="02010600030101010101" pitchFamily="2" charset="-122"/>
                <a:ea typeface="Arial Unicode MS" pitchFamily="34" charset="-122"/>
              </a:rPr>
              <a:t>.</a:t>
            </a:r>
            <a:endParaRPr lang="he-IL" altLang="zh-CN" sz="3200" dirty="0">
              <a:latin typeface="宋体" panose="02010600030101010101" pitchFamily="2" charset="-122"/>
              <a:ea typeface="Arial Unicode MS" pitchFamily="34" charset="-122"/>
            </a:endParaRPr>
          </a:p>
        </p:txBody>
      </p:sp>
      <p:graphicFrame>
        <p:nvGraphicFramePr>
          <p:cNvPr id="78855" name="对象 78854"/>
          <p:cNvGraphicFramePr/>
          <p:nvPr/>
        </p:nvGraphicFramePr>
        <p:xfrm>
          <a:off x="7092950" y="3068638"/>
          <a:ext cx="423863" cy="576262"/>
        </p:xfrm>
        <a:graphic>
          <a:graphicData uri="http://schemas.openxmlformats.org/presentationml/2006/ole">
            <mc:AlternateContent xmlns:mc="http://schemas.openxmlformats.org/markup-compatibility/2006">
              <mc:Choice xmlns:v="urn:schemas-microsoft-com:vml" Requires="v">
                <p:oleObj spid="_x0000_s3190" name="" r:id="rId1" imgW="177800" imgH="240665" progId="Equation.3">
                  <p:embed/>
                </p:oleObj>
              </mc:Choice>
              <mc:Fallback>
                <p:oleObj name="" r:id="rId1" imgW="177800" imgH="240665" progId="Equation.3">
                  <p:embed/>
                  <p:pic>
                    <p:nvPicPr>
                      <p:cNvPr id="0" name="图片 3189"/>
                      <p:cNvPicPr/>
                      <p:nvPr/>
                    </p:nvPicPr>
                    <p:blipFill>
                      <a:blip r:embed="rId2"/>
                      <a:stretch>
                        <a:fillRect/>
                      </a:stretch>
                    </p:blipFill>
                    <p:spPr>
                      <a:xfrm>
                        <a:off x="7092950" y="3068638"/>
                        <a:ext cx="423863" cy="576262"/>
                      </a:xfrm>
                      <a:prstGeom prst="rect">
                        <a:avLst/>
                      </a:prstGeom>
                      <a:noFill/>
                      <a:ln w="38100">
                        <a:noFill/>
                        <a:miter/>
                      </a:ln>
                    </p:spPr>
                  </p:pic>
                </p:oleObj>
              </mc:Fallback>
            </mc:AlternateContent>
          </a:graphicData>
        </a:graphic>
      </p:graphicFrame>
      <p:graphicFrame>
        <p:nvGraphicFramePr>
          <p:cNvPr id="78856" name="对象 78855"/>
          <p:cNvGraphicFramePr/>
          <p:nvPr/>
        </p:nvGraphicFramePr>
        <p:xfrm>
          <a:off x="5580063" y="3429000"/>
          <a:ext cx="492125" cy="720725"/>
        </p:xfrm>
        <a:graphic>
          <a:graphicData uri="http://schemas.openxmlformats.org/presentationml/2006/ole">
            <mc:AlternateContent xmlns:mc="http://schemas.openxmlformats.org/markup-compatibility/2006">
              <mc:Choice xmlns:v="urn:schemas-microsoft-com:vml" Requires="v">
                <p:oleObj spid="_x0000_s3191" name="" r:id="rId3" imgW="165100" imgH="241300" progId="Equation.3">
                  <p:embed/>
                </p:oleObj>
              </mc:Choice>
              <mc:Fallback>
                <p:oleObj name="" r:id="rId3" imgW="165100" imgH="241300" progId="Equation.3">
                  <p:embed/>
                  <p:pic>
                    <p:nvPicPr>
                      <p:cNvPr id="0" name="图片 3190"/>
                      <p:cNvPicPr/>
                      <p:nvPr/>
                    </p:nvPicPr>
                    <p:blipFill>
                      <a:blip r:embed="rId4"/>
                      <a:stretch>
                        <a:fillRect/>
                      </a:stretch>
                    </p:blipFill>
                    <p:spPr>
                      <a:xfrm>
                        <a:off x="5580063" y="3429000"/>
                        <a:ext cx="492125" cy="720725"/>
                      </a:xfrm>
                      <a:prstGeom prst="rect">
                        <a:avLst/>
                      </a:prstGeom>
                      <a:noFill/>
                      <a:ln w="38100">
                        <a:noFill/>
                        <a:miter/>
                      </a:ln>
                    </p:spPr>
                  </p:pic>
                </p:oleObj>
              </mc:Fallback>
            </mc:AlternateContent>
          </a:graphicData>
        </a:graphic>
      </p:graphicFrame>
      <p:graphicFrame>
        <p:nvGraphicFramePr>
          <p:cNvPr id="78857" name="对象 78856"/>
          <p:cNvGraphicFramePr/>
          <p:nvPr/>
        </p:nvGraphicFramePr>
        <p:xfrm>
          <a:off x="1476375" y="3357563"/>
          <a:ext cx="358775" cy="153987"/>
        </p:xfrm>
        <a:graphic>
          <a:graphicData uri="http://schemas.openxmlformats.org/presentationml/2006/ole">
            <mc:AlternateContent xmlns:mc="http://schemas.openxmlformats.org/markup-compatibility/2006">
              <mc:Choice xmlns:v="urn:schemas-microsoft-com:vml" Requires="v">
                <p:oleObj spid="_x0000_s3195" name="" r:id="rId5" imgW="177165" imgH="76200" progId="Equation.3">
                  <p:embed/>
                </p:oleObj>
              </mc:Choice>
              <mc:Fallback>
                <p:oleObj name="" r:id="rId5" imgW="177165" imgH="76200" progId="Equation.3">
                  <p:embed/>
                  <p:pic>
                    <p:nvPicPr>
                      <p:cNvPr id="0" name="图片 3194"/>
                      <p:cNvPicPr/>
                      <p:nvPr/>
                    </p:nvPicPr>
                    <p:blipFill>
                      <a:blip r:embed="rId6"/>
                      <a:stretch>
                        <a:fillRect/>
                      </a:stretch>
                    </p:blipFill>
                    <p:spPr>
                      <a:xfrm>
                        <a:off x="1476375" y="3357563"/>
                        <a:ext cx="358775" cy="153987"/>
                      </a:xfrm>
                      <a:prstGeom prst="rect">
                        <a:avLst/>
                      </a:prstGeom>
                      <a:noFill/>
                      <a:ln w="38100">
                        <a:noFill/>
                        <a:miter/>
                      </a:ln>
                    </p:spPr>
                  </p:pic>
                </p:oleObj>
              </mc:Fallback>
            </mc:AlternateContent>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9876" name="矩形 79875"/>
          <p:cNvSpPr/>
          <p:nvPr/>
        </p:nvSpPr>
        <p:spPr>
          <a:xfrm>
            <a:off x="1258888" y="908050"/>
            <a:ext cx="7561262" cy="579438"/>
          </a:xfrm>
          <a:prstGeom prst="rect">
            <a:avLst/>
          </a:prstGeom>
          <a:noFill/>
          <a:ln w="9525">
            <a:noFill/>
          </a:ln>
        </p:spPr>
        <p:txBody>
          <a:bodyPr>
            <a:spAutoFit/>
          </a:bodyPr>
          <a:p>
            <a:r>
              <a:rPr lang="zh-CN" altLang="en-US" sz="3200" dirty="0">
                <a:latin typeface="Tahoma" panose="020B0604030504040204" pitchFamily="34" charset="0"/>
              </a:rPr>
              <a:t>建模</a:t>
            </a:r>
            <a:r>
              <a:rPr lang="en-US" altLang="zh-CN" sz="3200">
                <a:latin typeface="Tahoma" panose="020B0604030504040204" pitchFamily="34" charset="0"/>
              </a:rPr>
              <a:t>:</a:t>
            </a:r>
            <a:endParaRPr lang="en-US" altLang="zh-CN" sz="3200">
              <a:latin typeface="Tahoma" panose="020B0604030504040204" pitchFamily="34" charset="0"/>
            </a:endParaRPr>
          </a:p>
        </p:txBody>
      </p:sp>
      <p:graphicFrame>
        <p:nvGraphicFramePr>
          <p:cNvPr id="79877" name="对象 79876"/>
          <p:cNvGraphicFramePr/>
          <p:nvPr/>
        </p:nvGraphicFramePr>
        <p:xfrm>
          <a:off x="755650" y="2133600"/>
          <a:ext cx="7848600" cy="4148138"/>
        </p:xfrm>
        <a:graphic>
          <a:graphicData uri="http://schemas.openxmlformats.org/presentationml/2006/ole">
            <mc:AlternateContent xmlns:mc="http://schemas.openxmlformats.org/markup-compatibility/2006">
              <mc:Choice xmlns:v="urn:schemas-microsoft-com:vml" Requires="v">
                <p:oleObj spid="_x0000_s3192" name="" r:id="rId1" imgW="3124200" imgH="1651000" progId="Equation.3">
                  <p:embed/>
                </p:oleObj>
              </mc:Choice>
              <mc:Fallback>
                <p:oleObj name="" r:id="rId1" imgW="3124200" imgH="1651000" progId="Equation.3">
                  <p:embed/>
                  <p:pic>
                    <p:nvPicPr>
                      <p:cNvPr id="0" name="图片 3191"/>
                      <p:cNvPicPr/>
                      <p:nvPr/>
                    </p:nvPicPr>
                    <p:blipFill>
                      <a:blip r:embed="rId2"/>
                      <a:stretch>
                        <a:fillRect/>
                      </a:stretch>
                    </p:blipFill>
                    <p:spPr>
                      <a:xfrm>
                        <a:off x="755650" y="2133600"/>
                        <a:ext cx="7848600" cy="4148138"/>
                      </a:xfrm>
                      <a:prstGeom prst="rect">
                        <a:avLst/>
                      </a:prstGeom>
                      <a:noFill/>
                      <a:ln w="38100">
                        <a:noFill/>
                        <a:miter/>
                      </a:ln>
                    </p:spPr>
                  </p:pic>
                </p:oleObj>
              </mc:Fallback>
            </mc:AlternateContent>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0900" name="矩形 80899"/>
          <p:cNvSpPr/>
          <p:nvPr/>
        </p:nvSpPr>
        <p:spPr>
          <a:xfrm>
            <a:off x="1042988" y="908050"/>
            <a:ext cx="7777162" cy="579438"/>
          </a:xfrm>
          <a:prstGeom prst="rect">
            <a:avLst/>
          </a:prstGeom>
          <a:noFill/>
          <a:ln w="9525">
            <a:noFill/>
          </a:ln>
        </p:spPr>
        <p:txBody>
          <a:bodyPr>
            <a:spAutoFit/>
          </a:bodyPr>
          <a:p>
            <a:r>
              <a:rPr lang="zh-CN" altLang="en-US" sz="3200" dirty="0">
                <a:latin typeface="Tahoma" panose="020B0604030504040204" pitchFamily="34" charset="0"/>
              </a:rPr>
              <a:t>动态规划解法</a:t>
            </a:r>
            <a:r>
              <a:rPr lang="en-US" altLang="zh-CN" sz="3200">
                <a:latin typeface="Tahoma" panose="020B0604030504040204" pitchFamily="34" charset="0"/>
              </a:rPr>
              <a:t>:</a:t>
            </a:r>
            <a:endParaRPr lang="en-US" altLang="zh-CN" sz="3200">
              <a:latin typeface="Tahoma" panose="020B0604030504040204" pitchFamily="34" charset="0"/>
            </a:endParaRPr>
          </a:p>
        </p:txBody>
      </p:sp>
      <p:graphicFrame>
        <p:nvGraphicFramePr>
          <p:cNvPr id="80901" name="对象 80900"/>
          <p:cNvGraphicFramePr/>
          <p:nvPr/>
        </p:nvGraphicFramePr>
        <p:xfrm>
          <a:off x="611188" y="1844675"/>
          <a:ext cx="8208962" cy="4338638"/>
        </p:xfrm>
        <a:graphic>
          <a:graphicData uri="http://schemas.openxmlformats.org/presentationml/2006/ole">
            <mc:AlternateContent xmlns:mc="http://schemas.openxmlformats.org/markup-compatibility/2006">
              <mc:Choice xmlns:v="urn:schemas-microsoft-com:vml" Requires="v">
                <p:oleObj spid="_x0000_s3184" name="" r:id="rId1" imgW="3556000" imgH="1879600" progId="Equation.3">
                  <p:embed/>
                </p:oleObj>
              </mc:Choice>
              <mc:Fallback>
                <p:oleObj name="" r:id="rId1" imgW="3556000" imgH="1879600" progId="Equation.3">
                  <p:embed/>
                  <p:pic>
                    <p:nvPicPr>
                      <p:cNvPr id="0" name="图片 3183"/>
                      <p:cNvPicPr/>
                      <p:nvPr/>
                    </p:nvPicPr>
                    <p:blipFill>
                      <a:blip r:embed="rId2"/>
                      <a:stretch>
                        <a:fillRect/>
                      </a:stretch>
                    </p:blipFill>
                    <p:spPr>
                      <a:xfrm>
                        <a:off x="611188" y="1844675"/>
                        <a:ext cx="8208962" cy="4338638"/>
                      </a:xfrm>
                      <a:prstGeom prst="rect">
                        <a:avLst/>
                      </a:prstGeom>
                      <a:noFill/>
                      <a:ln w="38100">
                        <a:noFill/>
                        <a:miter/>
                      </a:ln>
                    </p:spPr>
                  </p:pic>
                </p:oleObj>
              </mc:Fallback>
            </mc:AlternateContent>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81924" name="对象 81923"/>
          <p:cNvGraphicFramePr/>
          <p:nvPr/>
        </p:nvGraphicFramePr>
        <p:xfrm>
          <a:off x="539750" y="1196975"/>
          <a:ext cx="7559675" cy="3459163"/>
        </p:xfrm>
        <a:graphic>
          <a:graphicData uri="http://schemas.openxmlformats.org/presentationml/2006/ole">
            <mc:AlternateContent xmlns:mc="http://schemas.openxmlformats.org/markup-compatibility/2006">
              <mc:Choice xmlns:v="urn:schemas-microsoft-com:vml" Requires="v">
                <p:oleObj spid="_x0000_s3198" name="" r:id="rId1" imgW="2997200" imgH="1371600" progId="Equation.3">
                  <p:embed/>
                </p:oleObj>
              </mc:Choice>
              <mc:Fallback>
                <p:oleObj name="" r:id="rId1" imgW="2997200" imgH="1371600" progId="Equation.3">
                  <p:embed/>
                  <p:pic>
                    <p:nvPicPr>
                      <p:cNvPr id="0" name="图片 3197"/>
                      <p:cNvPicPr/>
                      <p:nvPr/>
                    </p:nvPicPr>
                    <p:blipFill>
                      <a:blip r:embed="rId2"/>
                      <a:stretch>
                        <a:fillRect/>
                      </a:stretch>
                    </p:blipFill>
                    <p:spPr>
                      <a:xfrm>
                        <a:off x="539750" y="1196975"/>
                        <a:ext cx="7559675" cy="3459163"/>
                      </a:xfrm>
                      <a:prstGeom prst="rect">
                        <a:avLst/>
                      </a:prstGeom>
                      <a:noFill/>
                      <a:ln w="38100">
                        <a:noFill/>
                        <a:miter/>
                      </a:ln>
                    </p:spPr>
                  </p:pic>
                </p:oleObj>
              </mc:Fallback>
            </mc:AlternateContent>
          </a:graphicData>
        </a:graphic>
      </p:graphicFrame>
      <p:graphicFrame>
        <p:nvGraphicFramePr>
          <p:cNvPr id="81925" name="对象 81924"/>
          <p:cNvGraphicFramePr/>
          <p:nvPr/>
        </p:nvGraphicFramePr>
        <p:xfrm>
          <a:off x="468313" y="4445000"/>
          <a:ext cx="8316912" cy="1738313"/>
        </p:xfrm>
        <a:graphic>
          <a:graphicData uri="http://schemas.openxmlformats.org/presentationml/2006/ole">
            <mc:AlternateContent xmlns:mc="http://schemas.openxmlformats.org/markup-compatibility/2006">
              <mc:Choice xmlns:v="urn:schemas-microsoft-com:vml" Requires="v">
                <p:oleObj spid="_x0000_s3199" name="" r:id="rId3" imgW="3402330" imgH="711200" progId="Equation.3">
                  <p:embed/>
                </p:oleObj>
              </mc:Choice>
              <mc:Fallback>
                <p:oleObj name="" r:id="rId3" imgW="3402330" imgH="711200" progId="Equation.3">
                  <p:embed/>
                  <p:pic>
                    <p:nvPicPr>
                      <p:cNvPr id="0" name="图片 3198"/>
                      <p:cNvPicPr/>
                      <p:nvPr/>
                    </p:nvPicPr>
                    <p:blipFill>
                      <a:blip r:embed="rId4"/>
                      <a:stretch>
                        <a:fillRect/>
                      </a:stretch>
                    </p:blipFill>
                    <p:spPr>
                      <a:xfrm>
                        <a:off x="468313" y="4445000"/>
                        <a:ext cx="8316912" cy="1738313"/>
                      </a:xfrm>
                      <a:prstGeom prst="rect">
                        <a:avLst/>
                      </a:prstGeom>
                      <a:noFill/>
                      <a:ln w="38100">
                        <a:noFill/>
                        <a:miter/>
                      </a:ln>
                    </p:spPr>
                  </p:pic>
                </p:oleObj>
              </mc:Fallback>
            </mc:AlternateContent>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2949" name="矩形 82948"/>
          <p:cNvSpPr/>
          <p:nvPr/>
        </p:nvSpPr>
        <p:spPr>
          <a:xfrm>
            <a:off x="1042988" y="620713"/>
            <a:ext cx="7777162" cy="579437"/>
          </a:xfrm>
          <a:prstGeom prst="rect">
            <a:avLst/>
          </a:prstGeom>
          <a:noFill/>
          <a:ln w="9525">
            <a:noFill/>
          </a:ln>
        </p:spPr>
        <p:txBody>
          <a:bodyPr>
            <a:spAutoFit/>
          </a:bodyPr>
          <a:p>
            <a:r>
              <a:rPr lang="zh-CN" altLang="en-US" sz="3200" dirty="0">
                <a:latin typeface="Tahoma" panose="020B0604030504040204" pitchFamily="34" charset="0"/>
              </a:rPr>
              <a:t>例</a:t>
            </a:r>
            <a:r>
              <a:rPr lang="en-US" altLang="zh-CN" sz="3200" dirty="0">
                <a:latin typeface="Tahoma" panose="020B0604030504040204" pitchFamily="34" charset="0"/>
              </a:rPr>
              <a:t>5 </a:t>
            </a:r>
            <a:r>
              <a:rPr lang="zh-CN" altLang="en-US" sz="3200" dirty="0">
                <a:latin typeface="Tahoma" panose="020B0604030504040204" pitchFamily="34" charset="0"/>
              </a:rPr>
              <a:t>设有背包问题</a:t>
            </a:r>
            <a:endParaRPr lang="zh-CN" altLang="en-US" sz="3200" dirty="0">
              <a:latin typeface="Tahoma" panose="020B0604030504040204" pitchFamily="34" charset="0"/>
            </a:endParaRPr>
          </a:p>
        </p:txBody>
      </p:sp>
      <p:graphicFrame>
        <p:nvGraphicFramePr>
          <p:cNvPr id="82963" name="表格 82962"/>
          <p:cNvGraphicFramePr/>
          <p:nvPr>
            <p:custDataLst>
              <p:tags r:id="rId1"/>
            </p:custDataLst>
          </p:nvPr>
        </p:nvGraphicFramePr>
        <p:xfrm>
          <a:off x="4500563" y="620713"/>
          <a:ext cx="3911600" cy="1771650"/>
        </p:xfrm>
        <a:graphic>
          <a:graphicData uri="http://schemas.openxmlformats.org/drawingml/2006/table">
            <a:tbl>
              <a:tblPr/>
              <a:tblGrid>
                <a:gridCol w="1079500"/>
                <a:gridCol w="2832100"/>
              </a:tblGrid>
              <a:tr h="720725">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zh-CN" altLang="en-US" dirty="0"/>
                        <a:t>物品</a:t>
                      </a:r>
                      <a:endParaRPr lang="zh-CN" altLang="en-US" dirty="0"/>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a:t>1        2        3</a:t>
                      </a:r>
                      <a:endParaRPr lang="zh-CN" altLang="en-US"/>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1050925">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zh-CN" altLang="en-US" dirty="0"/>
                        <a:t>重量</a:t>
                      </a:r>
                      <a:endParaRPr lang="zh-CN" altLang="en-US" dirty="0"/>
                    </a:p>
                    <a:p>
                      <a:pPr marL="0" lvl="0" indent="0">
                        <a:buNone/>
                      </a:pPr>
                      <a:r>
                        <a:rPr lang="zh-CN" altLang="en-US" dirty="0"/>
                        <a:t>价值</a:t>
                      </a:r>
                      <a:endParaRPr lang="zh-CN" altLang="en-US" dirty="0"/>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sz="1800" b="0" i="0" u="none" kern="1200" baseline="0">
                          <a:solidFill>
                            <a:schemeClr val="tx1"/>
                          </a:solidFill>
                          <a:latin typeface="Tahoma" panose="020B0604030504040204" pitchFamily="34" charset="0"/>
                          <a:ea typeface="宋体" panose="02010600030101010101" pitchFamily="2" charset="-122"/>
                        </a:defRPr>
                      </a:lvl5pPr>
                    </a:lstStyle>
                    <a:p>
                      <a:pPr marL="533400" lvl="0" indent="-533400">
                        <a:buNone/>
                      </a:pPr>
                      <a:r>
                        <a:rPr lang="en-US" altLang="zh-CN"/>
                        <a:t>3        2        5</a:t>
                      </a:r>
                      <a:endParaRPr lang="en-US" altLang="zh-CN"/>
                    </a:p>
                    <a:p>
                      <a:pPr marL="533400" lvl="0" indent="-533400">
                        <a:buNone/>
                      </a:pPr>
                      <a:r>
                        <a:rPr lang="en-US" altLang="zh-CN"/>
                        <a:t>8        5        12</a:t>
                      </a:r>
                      <a:endParaRPr lang="zh-CN" altLang="en-US"/>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r>
            </a:tbl>
          </a:graphicData>
        </a:graphic>
      </p:graphicFrame>
      <p:sp>
        <p:nvSpPr>
          <p:cNvPr id="82964" name="矩形 82963"/>
          <p:cNvSpPr/>
          <p:nvPr/>
        </p:nvSpPr>
        <p:spPr>
          <a:xfrm>
            <a:off x="755650" y="2565400"/>
            <a:ext cx="8137525" cy="1066800"/>
          </a:xfrm>
          <a:prstGeom prst="rect">
            <a:avLst/>
          </a:prstGeom>
          <a:noFill/>
          <a:ln w="9525">
            <a:noFill/>
          </a:ln>
        </p:spPr>
        <p:txBody>
          <a:bodyPr>
            <a:spAutoFit/>
          </a:bodyPr>
          <a:p>
            <a:r>
              <a:rPr lang="zh-CN" altLang="en-US" sz="3200" dirty="0">
                <a:latin typeface="Tahoma" panose="020B0604030504040204" pitchFamily="34" charset="0"/>
              </a:rPr>
              <a:t>背包的最大限制重量</a:t>
            </a:r>
            <a:r>
              <a:rPr lang="en-US" altLang="zh-CN" sz="3200" dirty="0">
                <a:latin typeface="Tahoma" panose="020B0604030504040204" pitchFamily="34" charset="0"/>
              </a:rPr>
              <a:t>a=5,</a:t>
            </a:r>
            <a:r>
              <a:rPr lang="zh-CN" altLang="en-US" sz="3200" dirty="0">
                <a:latin typeface="Tahoma" panose="020B0604030504040204" pitchFamily="34" charset="0"/>
              </a:rPr>
              <a:t>问三种物品各装几件使总价值最大</a:t>
            </a:r>
            <a:r>
              <a:rPr lang="en-US" altLang="zh-CN" sz="3200">
                <a:latin typeface="Tahoma" panose="020B0604030504040204" pitchFamily="34" charset="0"/>
              </a:rPr>
              <a:t>?</a:t>
            </a:r>
            <a:endParaRPr lang="en-US" altLang="zh-CN" sz="3200">
              <a:latin typeface="Tahoma" panose="020B0604030504040204" pitchFamily="34" charset="0"/>
            </a:endParaRPr>
          </a:p>
        </p:txBody>
      </p:sp>
      <p:graphicFrame>
        <p:nvGraphicFramePr>
          <p:cNvPr id="82966" name="对象 82965"/>
          <p:cNvGraphicFramePr/>
          <p:nvPr/>
        </p:nvGraphicFramePr>
        <p:xfrm>
          <a:off x="827088" y="3789363"/>
          <a:ext cx="6985000" cy="2838450"/>
        </p:xfrm>
        <a:graphic>
          <a:graphicData uri="http://schemas.openxmlformats.org/presentationml/2006/ole">
            <mc:AlternateContent xmlns:mc="http://schemas.openxmlformats.org/markup-compatibility/2006">
              <mc:Choice xmlns:v="urn:schemas-microsoft-com:vml" Requires="v">
                <p:oleObj spid="_x0000_s3200" name="" r:id="rId2" imgW="2374900" imgH="965200" progId="Equation.3">
                  <p:embed/>
                </p:oleObj>
              </mc:Choice>
              <mc:Fallback>
                <p:oleObj name="" r:id="rId2" imgW="2374900" imgH="965200" progId="Equation.3">
                  <p:embed/>
                  <p:pic>
                    <p:nvPicPr>
                      <p:cNvPr id="0" name="图片 3199"/>
                      <p:cNvPicPr/>
                      <p:nvPr/>
                    </p:nvPicPr>
                    <p:blipFill>
                      <a:blip r:embed="rId3"/>
                      <a:stretch>
                        <a:fillRect/>
                      </a:stretch>
                    </p:blipFill>
                    <p:spPr>
                      <a:xfrm>
                        <a:off x="827088" y="3789363"/>
                        <a:ext cx="6985000" cy="2838450"/>
                      </a:xfrm>
                      <a:prstGeom prst="rect">
                        <a:avLst/>
                      </a:prstGeom>
                      <a:noFill/>
                      <a:ln w="38100">
                        <a:noFill/>
                        <a:miter/>
                      </a:ln>
                    </p:spPr>
                  </p:pic>
                </p:oleObj>
              </mc:Fallback>
            </mc:AlternateContent>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83972" name="对象 83971"/>
          <p:cNvGraphicFramePr/>
          <p:nvPr/>
        </p:nvGraphicFramePr>
        <p:xfrm>
          <a:off x="1187450" y="549275"/>
          <a:ext cx="5395913" cy="5688013"/>
        </p:xfrm>
        <a:graphic>
          <a:graphicData uri="http://schemas.openxmlformats.org/presentationml/2006/ole">
            <mc:AlternateContent xmlns:mc="http://schemas.openxmlformats.org/markup-compatibility/2006">
              <mc:Choice xmlns:v="urn:schemas-microsoft-com:vml" Requires="v">
                <p:oleObj spid="_x0000_s3201" name="" r:id="rId1" imgW="2108200" imgH="2222500" progId="Equation.3">
                  <p:embed/>
                </p:oleObj>
              </mc:Choice>
              <mc:Fallback>
                <p:oleObj name="" r:id="rId1" imgW="2108200" imgH="2222500" progId="Equation.3">
                  <p:embed/>
                  <p:pic>
                    <p:nvPicPr>
                      <p:cNvPr id="0" name="图片 3200"/>
                      <p:cNvPicPr/>
                      <p:nvPr/>
                    </p:nvPicPr>
                    <p:blipFill>
                      <a:blip r:embed="rId2"/>
                      <a:stretch>
                        <a:fillRect/>
                      </a:stretch>
                    </p:blipFill>
                    <p:spPr>
                      <a:xfrm>
                        <a:off x="1187450" y="549275"/>
                        <a:ext cx="5395913" cy="5688013"/>
                      </a:xfrm>
                      <a:prstGeom prst="rect">
                        <a:avLst/>
                      </a:prstGeom>
                      <a:noFill/>
                      <a:ln w="38100">
                        <a:noFill/>
                        <a:miter/>
                      </a:ln>
                    </p:spPr>
                  </p:pic>
                </p:oleObj>
              </mc:Fallback>
            </mc:AlternateContent>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84996" name="对象 84995"/>
          <p:cNvGraphicFramePr/>
          <p:nvPr/>
        </p:nvGraphicFramePr>
        <p:xfrm>
          <a:off x="1116013" y="765175"/>
          <a:ext cx="5980112" cy="6624638"/>
        </p:xfrm>
        <a:graphic>
          <a:graphicData uri="http://schemas.openxmlformats.org/presentationml/2006/ole">
            <mc:AlternateContent xmlns:mc="http://schemas.openxmlformats.org/markup-compatibility/2006">
              <mc:Choice xmlns:v="urn:schemas-microsoft-com:vml" Requires="v">
                <p:oleObj spid="_x0000_s3203" name="" r:id="rId1" imgW="2590800" imgH="2870200" progId="Equation.3">
                  <p:embed/>
                </p:oleObj>
              </mc:Choice>
              <mc:Fallback>
                <p:oleObj name="" r:id="rId1" imgW="2590800" imgH="2870200" progId="Equation.3">
                  <p:embed/>
                  <p:pic>
                    <p:nvPicPr>
                      <p:cNvPr id="0" name="图片 3202"/>
                      <p:cNvPicPr/>
                      <p:nvPr/>
                    </p:nvPicPr>
                    <p:blipFill>
                      <a:blip r:embed="rId2"/>
                      <a:stretch>
                        <a:fillRect/>
                      </a:stretch>
                    </p:blipFill>
                    <p:spPr>
                      <a:xfrm>
                        <a:off x="1116013" y="765175"/>
                        <a:ext cx="5980112" cy="6624638"/>
                      </a:xfrm>
                      <a:prstGeom prst="rect">
                        <a:avLst/>
                      </a:prstGeom>
                      <a:noFill/>
                      <a:ln w="38100">
                        <a:noFill/>
                        <a:miter/>
                      </a:ln>
                    </p:spPr>
                  </p:pic>
                </p:oleObj>
              </mc:Fallback>
            </mc:AlternateContent>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86020" name="对象 86019"/>
          <p:cNvGraphicFramePr/>
          <p:nvPr/>
        </p:nvGraphicFramePr>
        <p:xfrm>
          <a:off x="755650" y="1773238"/>
          <a:ext cx="6264275" cy="4048125"/>
        </p:xfrm>
        <a:graphic>
          <a:graphicData uri="http://schemas.openxmlformats.org/presentationml/2006/ole">
            <mc:AlternateContent xmlns:mc="http://schemas.openxmlformats.org/markup-compatibility/2006">
              <mc:Choice xmlns:v="urn:schemas-microsoft-com:vml" Requires="v">
                <p:oleObj spid="_x0000_s3202" name="" r:id="rId1" imgW="2082800" imgH="1346200" progId="Equation.3">
                  <p:embed/>
                </p:oleObj>
              </mc:Choice>
              <mc:Fallback>
                <p:oleObj name="" r:id="rId1" imgW="2082800" imgH="1346200" progId="Equation.3">
                  <p:embed/>
                  <p:pic>
                    <p:nvPicPr>
                      <p:cNvPr id="0" name="图片 3201"/>
                      <p:cNvPicPr/>
                      <p:nvPr/>
                    </p:nvPicPr>
                    <p:blipFill>
                      <a:blip r:embed="rId2"/>
                      <a:stretch>
                        <a:fillRect/>
                      </a:stretch>
                    </p:blipFill>
                    <p:spPr>
                      <a:xfrm>
                        <a:off x="755650" y="1773238"/>
                        <a:ext cx="6264275" cy="4048125"/>
                      </a:xfrm>
                      <a:prstGeom prst="rect">
                        <a:avLst/>
                      </a:prstGeom>
                      <a:noFill/>
                      <a:ln w="38100">
                        <a:noFill/>
                        <a:miter/>
                      </a:ln>
                    </p:spPr>
                  </p:pic>
                </p:oleObj>
              </mc:Fallback>
            </mc:AlternateContent>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87044" name="对象 87043"/>
          <p:cNvGraphicFramePr/>
          <p:nvPr/>
        </p:nvGraphicFramePr>
        <p:xfrm>
          <a:off x="1116013" y="333375"/>
          <a:ext cx="5984875" cy="6121400"/>
        </p:xfrm>
        <a:graphic>
          <a:graphicData uri="http://schemas.openxmlformats.org/presentationml/2006/ole">
            <mc:AlternateContent xmlns:mc="http://schemas.openxmlformats.org/markup-compatibility/2006">
              <mc:Choice xmlns:v="urn:schemas-microsoft-com:vml" Requires="v">
                <p:oleObj spid="_x0000_s3197" name="" r:id="rId1" imgW="2781300" imgH="2844800" progId="Equation.3">
                  <p:embed/>
                </p:oleObj>
              </mc:Choice>
              <mc:Fallback>
                <p:oleObj name="" r:id="rId1" imgW="2781300" imgH="2844800" progId="Equation.3">
                  <p:embed/>
                  <p:pic>
                    <p:nvPicPr>
                      <p:cNvPr id="0" name="图片 3196"/>
                      <p:cNvPicPr/>
                      <p:nvPr/>
                    </p:nvPicPr>
                    <p:blipFill>
                      <a:blip r:embed="rId2"/>
                      <a:stretch>
                        <a:fillRect/>
                      </a:stretch>
                    </p:blipFill>
                    <p:spPr>
                      <a:xfrm>
                        <a:off x="1116013" y="333375"/>
                        <a:ext cx="5984875" cy="6121400"/>
                      </a:xfrm>
                      <a:prstGeom prst="rect">
                        <a:avLst/>
                      </a:prstGeom>
                      <a:noFill/>
                      <a:ln w="38100">
                        <a:noFill/>
                        <a:miter/>
                      </a:ln>
                    </p:spPr>
                  </p:pic>
                </p:oleObj>
              </mc:Fallback>
            </mc:AlternateContent>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88068" name="对象 88067"/>
          <p:cNvGraphicFramePr/>
          <p:nvPr/>
        </p:nvGraphicFramePr>
        <p:xfrm>
          <a:off x="539750" y="1989138"/>
          <a:ext cx="8280400" cy="4014787"/>
        </p:xfrm>
        <a:graphic>
          <a:graphicData uri="http://schemas.openxmlformats.org/presentationml/2006/ole">
            <mc:AlternateContent xmlns:mc="http://schemas.openxmlformats.org/markup-compatibility/2006">
              <mc:Choice xmlns:v="urn:schemas-microsoft-com:vml" Requires="v">
                <p:oleObj spid="_x0000_s3196" name="" r:id="rId1" imgW="3352800" imgH="1625600" progId="Equation.3">
                  <p:embed/>
                </p:oleObj>
              </mc:Choice>
              <mc:Fallback>
                <p:oleObj name="" r:id="rId1" imgW="3352800" imgH="1625600" progId="Equation.3">
                  <p:embed/>
                  <p:pic>
                    <p:nvPicPr>
                      <p:cNvPr id="0" name="图片 3195"/>
                      <p:cNvPicPr/>
                      <p:nvPr/>
                    </p:nvPicPr>
                    <p:blipFill>
                      <a:blip r:embed="rId2"/>
                      <a:stretch>
                        <a:fillRect/>
                      </a:stretch>
                    </p:blipFill>
                    <p:spPr>
                      <a:xfrm>
                        <a:off x="539750" y="1989138"/>
                        <a:ext cx="8280400" cy="4014787"/>
                      </a:xfrm>
                      <a:prstGeom prst="rect">
                        <a:avLst/>
                      </a:prstGeom>
                      <a:noFill/>
                      <a:ln w="38100">
                        <a:noFill/>
                        <a:miter/>
                      </a:ln>
                    </p:spPr>
                  </p:pic>
                </p:oleObj>
              </mc:Fallback>
            </mc:AlternateContent>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55" name="Text Box 2"/>
          <p:cNvSpPr txBox="1"/>
          <p:nvPr/>
        </p:nvSpPr>
        <p:spPr>
          <a:xfrm>
            <a:off x="457200" y="304800"/>
            <a:ext cx="1600200" cy="645160"/>
          </a:xfrm>
          <a:prstGeom prst="rect">
            <a:avLst/>
          </a:prstGeom>
          <a:noFill/>
          <a:ln w="9525">
            <a:noFill/>
          </a:ln>
        </p:spPr>
        <p:txBody>
          <a:bodyPr>
            <a:spAutoFit/>
          </a:bodyPr>
          <a:p>
            <a:pPr>
              <a:spcBef>
                <a:spcPct val="50000"/>
              </a:spcBef>
            </a:pPr>
            <a:r>
              <a:rPr lang="zh-CN" altLang="en-US" sz="3600" b="1" dirty="0">
                <a:solidFill>
                  <a:srgbClr val="000066"/>
                </a:solidFill>
                <a:latin typeface="楷体_GB2312" pitchFamily="49" charset="-122"/>
                <a:ea typeface="楷体_GB2312" pitchFamily="49" charset="-122"/>
              </a:rPr>
              <a:t>小 结</a:t>
            </a:r>
            <a:r>
              <a:rPr lang="en-US" altLang="zh-CN" sz="3600" b="1">
                <a:solidFill>
                  <a:srgbClr val="000066"/>
                </a:solidFill>
                <a:latin typeface="楷体_GB2312" pitchFamily="49" charset="-122"/>
                <a:ea typeface="楷体_GB2312" pitchFamily="49" charset="-122"/>
              </a:rPr>
              <a:t>:</a:t>
            </a:r>
            <a:endParaRPr lang="en-US" altLang="zh-CN" sz="3600" b="1">
              <a:solidFill>
                <a:srgbClr val="000066"/>
              </a:solidFill>
              <a:latin typeface="楷体_GB2312" pitchFamily="49" charset="-122"/>
              <a:ea typeface="楷体_GB2312" pitchFamily="49" charset="-122"/>
            </a:endParaRPr>
          </a:p>
        </p:txBody>
      </p:sp>
      <p:graphicFrame>
        <p:nvGraphicFramePr>
          <p:cNvPr id="328707" name="Object 3"/>
          <p:cNvGraphicFramePr/>
          <p:nvPr/>
        </p:nvGraphicFramePr>
        <p:xfrm>
          <a:off x="1295400" y="3263265"/>
          <a:ext cx="6629400" cy="1042988"/>
        </p:xfrm>
        <a:graphic>
          <a:graphicData uri="http://schemas.openxmlformats.org/presentationml/2006/ole">
            <mc:AlternateContent xmlns:mc="http://schemas.openxmlformats.org/markup-compatibility/2006">
              <mc:Choice xmlns:v="urn:schemas-microsoft-com:vml" Requires="v">
                <p:oleObj spid="_x0000_s3080" name="" r:id="rId1" imgW="2983230" imgH="495300" progId="Equation.3">
                  <p:embed/>
                </p:oleObj>
              </mc:Choice>
              <mc:Fallback>
                <p:oleObj name="" r:id="rId1" imgW="2983230" imgH="495300" progId="Equation.3">
                  <p:embed/>
                  <p:pic>
                    <p:nvPicPr>
                      <p:cNvPr id="0" name="图片 3079"/>
                      <p:cNvPicPr/>
                      <p:nvPr/>
                    </p:nvPicPr>
                    <p:blipFill>
                      <a:blip r:embed="rId2"/>
                      <a:stretch>
                        <a:fillRect/>
                      </a:stretch>
                    </p:blipFill>
                    <p:spPr>
                      <a:xfrm>
                        <a:off x="1295400" y="3263265"/>
                        <a:ext cx="6629400" cy="1042988"/>
                      </a:xfrm>
                      <a:prstGeom prst="rect">
                        <a:avLst/>
                      </a:prstGeom>
                      <a:noFill/>
                      <a:ln w="38100">
                        <a:noFill/>
                        <a:miter/>
                      </a:ln>
                    </p:spPr>
                  </p:pic>
                </p:oleObj>
              </mc:Fallback>
            </mc:AlternateContent>
          </a:graphicData>
        </a:graphic>
      </p:graphicFrame>
      <p:graphicFrame>
        <p:nvGraphicFramePr>
          <p:cNvPr id="328708" name="Object 4"/>
          <p:cNvGraphicFramePr/>
          <p:nvPr/>
        </p:nvGraphicFramePr>
        <p:xfrm>
          <a:off x="1371600" y="4863465"/>
          <a:ext cx="7434263" cy="1011238"/>
        </p:xfrm>
        <a:graphic>
          <a:graphicData uri="http://schemas.openxmlformats.org/presentationml/2006/ole">
            <mc:AlternateContent xmlns:mc="http://schemas.openxmlformats.org/markup-compatibility/2006">
              <mc:Choice xmlns:v="urn:schemas-microsoft-com:vml" Requires="v">
                <p:oleObj spid="_x0000_s3079" name="" r:id="rId3" imgW="2169795" imgH="405765" progId="Equation.3">
                  <p:embed/>
                </p:oleObj>
              </mc:Choice>
              <mc:Fallback>
                <p:oleObj name="" r:id="rId3" imgW="2169795" imgH="405765" progId="Equation.3">
                  <p:embed/>
                  <p:pic>
                    <p:nvPicPr>
                      <p:cNvPr id="0" name="图片 3078"/>
                      <p:cNvPicPr/>
                      <p:nvPr/>
                    </p:nvPicPr>
                    <p:blipFill>
                      <a:blip r:embed="rId4"/>
                      <a:stretch>
                        <a:fillRect/>
                      </a:stretch>
                    </p:blipFill>
                    <p:spPr>
                      <a:xfrm>
                        <a:off x="1371600" y="4863465"/>
                        <a:ext cx="7434263" cy="1011238"/>
                      </a:xfrm>
                      <a:prstGeom prst="rect">
                        <a:avLst/>
                      </a:prstGeom>
                      <a:noFill/>
                      <a:ln w="38100">
                        <a:noFill/>
                        <a:miter/>
                      </a:ln>
                    </p:spPr>
                  </p:pic>
                </p:oleObj>
              </mc:Fallback>
            </mc:AlternateContent>
          </a:graphicData>
        </a:graphic>
      </p:graphicFrame>
      <p:grpSp>
        <p:nvGrpSpPr>
          <p:cNvPr id="2" name="Group 5"/>
          <p:cNvGrpSpPr/>
          <p:nvPr/>
        </p:nvGrpSpPr>
        <p:grpSpPr>
          <a:xfrm>
            <a:off x="615950" y="2044065"/>
            <a:ext cx="7004050" cy="533400"/>
            <a:chOff x="336" y="1200"/>
            <a:chExt cx="4412" cy="336"/>
          </a:xfrm>
        </p:grpSpPr>
        <p:grpSp>
          <p:nvGrpSpPr>
            <p:cNvPr id="2074" name="Group 6"/>
            <p:cNvGrpSpPr/>
            <p:nvPr/>
          </p:nvGrpSpPr>
          <p:grpSpPr>
            <a:xfrm>
              <a:off x="768" y="1200"/>
              <a:ext cx="3980" cy="336"/>
              <a:chOff x="768" y="1200"/>
              <a:chExt cx="3980" cy="336"/>
            </a:xfrm>
          </p:grpSpPr>
          <p:sp>
            <p:nvSpPr>
              <p:cNvPr id="2076" name="Text Box 7"/>
              <p:cNvSpPr txBox="1"/>
              <p:nvPr/>
            </p:nvSpPr>
            <p:spPr>
              <a:xfrm>
                <a:off x="768" y="1200"/>
                <a:ext cx="2208" cy="329"/>
              </a:xfrm>
              <a:prstGeom prst="rect">
                <a:avLst/>
              </a:prstGeom>
              <a:noFill/>
              <a:ln w="9525">
                <a:noFill/>
              </a:ln>
            </p:spPr>
            <p:txBody>
              <a:bodyPr>
                <a:spAutoFit/>
              </a:bodyPr>
              <a:p>
                <a:pPr>
                  <a:spcBef>
                    <a:spcPct val="50000"/>
                  </a:spcBef>
                </a:pPr>
                <a:r>
                  <a:rPr lang="zh-CN" altLang="en-US" sz="2800" b="1" dirty="0">
                    <a:solidFill>
                      <a:srgbClr val="000066"/>
                    </a:solidFill>
                    <a:latin typeface="楷体_GB2312" pitchFamily="49" charset="-122"/>
                    <a:ea typeface="楷体_GB2312" pitchFamily="49" charset="-122"/>
                  </a:rPr>
                  <a:t>方程 </a:t>
                </a:r>
                <a:r>
                  <a:rPr lang="en-US" altLang="zh-CN" sz="2800" b="1">
                    <a:solidFill>
                      <a:srgbClr val="000066"/>
                    </a:solidFill>
                    <a:latin typeface="楷体_GB2312" pitchFamily="49" charset="-122"/>
                    <a:ea typeface="楷体_GB2312" pitchFamily="49" charset="-122"/>
                  </a:rPr>
                  <a:t>:</a:t>
                </a:r>
                <a:r>
                  <a:rPr lang="zh-CN" altLang="en-US" sz="2800" b="1" dirty="0">
                    <a:solidFill>
                      <a:srgbClr val="000066"/>
                    </a:solidFill>
                    <a:latin typeface="楷体_GB2312" pitchFamily="49" charset="-122"/>
                    <a:ea typeface="楷体_GB2312" pitchFamily="49" charset="-122"/>
                  </a:rPr>
                  <a:t>状态转移方程</a:t>
                </a:r>
                <a:endParaRPr lang="zh-CN" altLang="en-US" sz="2800" b="1" dirty="0">
                  <a:solidFill>
                    <a:srgbClr val="000066"/>
                  </a:solidFill>
                  <a:latin typeface="楷体_GB2312" pitchFamily="49" charset="-122"/>
                  <a:ea typeface="楷体_GB2312" pitchFamily="49" charset="-122"/>
                </a:endParaRPr>
              </a:p>
            </p:txBody>
          </p:sp>
          <p:graphicFrame>
            <p:nvGraphicFramePr>
              <p:cNvPr id="2054" name="Object 8"/>
              <p:cNvGraphicFramePr/>
              <p:nvPr/>
            </p:nvGraphicFramePr>
            <p:xfrm>
              <a:off x="3120" y="1200"/>
              <a:ext cx="1628" cy="336"/>
            </p:xfrm>
            <a:graphic>
              <a:graphicData uri="http://schemas.openxmlformats.org/presentationml/2006/ole">
                <mc:AlternateContent xmlns:mc="http://schemas.openxmlformats.org/markup-compatibility/2006">
                  <mc:Choice xmlns:v="urn:schemas-microsoft-com:vml" Requires="v">
                    <p:oleObj spid="_x0000_s3078" name="" r:id="rId5" imgW="977900" imgH="228600" progId="Equation.3">
                      <p:embed/>
                    </p:oleObj>
                  </mc:Choice>
                  <mc:Fallback>
                    <p:oleObj name="" r:id="rId5" imgW="977900" imgH="228600" progId="Equation.3">
                      <p:embed/>
                      <p:pic>
                        <p:nvPicPr>
                          <p:cNvPr id="0" name="图片 3077"/>
                          <p:cNvPicPr/>
                          <p:nvPr/>
                        </p:nvPicPr>
                        <p:blipFill>
                          <a:blip r:embed="rId6"/>
                          <a:stretch>
                            <a:fillRect/>
                          </a:stretch>
                        </p:blipFill>
                        <p:spPr>
                          <a:xfrm>
                            <a:off x="3120" y="1200"/>
                            <a:ext cx="1628" cy="336"/>
                          </a:xfrm>
                          <a:prstGeom prst="rect">
                            <a:avLst/>
                          </a:prstGeom>
                          <a:noFill/>
                          <a:ln w="38100">
                            <a:noFill/>
                            <a:miter/>
                          </a:ln>
                        </p:spPr>
                      </p:pic>
                    </p:oleObj>
                  </mc:Fallback>
                </mc:AlternateContent>
              </a:graphicData>
            </a:graphic>
          </p:graphicFrame>
        </p:grpSp>
        <p:sp>
          <p:nvSpPr>
            <p:cNvPr id="2075" name="Oval 9"/>
            <p:cNvSpPr/>
            <p:nvPr/>
          </p:nvSpPr>
          <p:spPr>
            <a:xfrm>
              <a:off x="336" y="1392"/>
              <a:ext cx="192" cy="48"/>
            </a:xfrm>
            <a:prstGeom prst="ellipse">
              <a:avLst/>
            </a:prstGeom>
            <a:solidFill>
              <a:srgbClr val="00FF00"/>
            </a:solidFill>
            <a:ln w="9525" cap="flat" cmpd="sng">
              <a:prstDash val="solid"/>
              <a:headEnd type="none" w="med" len="med"/>
              <a:tailEnd type="none" w="med" len="med"/>
            </a:ln>
            <a:scene3d>
              <a:camera prst="legacyObliqueTopRight">
                <a:rot lat="0" lon="0" rev="0"/>
              </a:camera>
              <a:lightRig rig="legacyFlat3" dir="b"/>
            </a:scene3d>
            <a:sp3d extrusionH="430200" prstMaterial="legacyMatte">
              <a:bevelT w="13500" h="13500" prst="angle"/>
              <a:bevelB w="13500" h="13500" prst="angle"/>
              <a:extrusionClr>
                <a:srgbClr val="00FF00"/>
              </a:extrusionClr>
            </a:sp3d>
          </p:spPr>
          <p:txBody>
            <a:bodyPr wrap="none" anchor="ctr">
              <a:flatTx/>
            </a:bodyPr>
            <a:p>
              <a:endParaRPr lang="zh-CN" altLang="en-US" sz="2800" dirty="0">
                <a:latin typeface="Tahoma" panose="020B0604030504040204" pitchFamily="34" charset="0"/>
              </a:endParaRPr>
            </a:p>
          </p:txBody>
        </p:sp>
      </p:grpSp>
      <p:grpSp>
        <p:nvGrpSpPr>
          <p:cNvPr id="4" name="Group 10"/>
          <p:cNvGrpSpPr/>
          <p:nvPr/>
        </p:nvGrpSpPr>
        <p:grpSpPr>
          <a:xfrm>
            <a:off x="609600" y="1510665"/>
            <a:ext cx="8534400" cy="522288"/>
            <a:chOff x="384" y="816"/>
            <a:chExt cx="5376" cy="329"/>
          </a:xfrm>
        </p:grpSpPr>
        <p:sp>
          <p:nvSpPr>
            <p:cNvPr id="2072" name="Text Box 11"/>
            <p:cNvSpPr txBox="1"/>
            <p:nvPr/>
          </p:nvSpPr>
          <p:spPr>
            <a:xfrm>
              <a:off x="816" y="816"/>
              <a:ext cx="4944" cy="329"/>
            </a:xfrm>
            <a:prstGeom prst="rect">
              <a:avLst/>
            </a:prstGeom>
            <a:noFill/>
            <a:ln w="9525">
              <a:noFill/>
            </a:ln>
          </p:spPr>
          <p:txBody>
            <a:bodyPr>
              <a:spAutoFit/>
            </a:bodyPr>
            <a:p>
              <a:pPr>
                <a:spcBef>
                  <a:spcPct val="50000"/>
                </a:spcBef>
              </a:pPr>
              <a:r>
                <a:rPr lang="zh-CN" altLang="en-US" sz="2800" b="1" dirty="0">
                  <a:solidFill>
                    <a:srgbClr val="000066"/>
                  </a:solidFill>
                  <a:latin typeface="楷体_GB2312" pitchFamily="49" charset="-122"/>
                  <a:ea typeface="楷体_GB2312" pitchFamily="49" charset="-122"/>
                </a:rPr>
                <a:t>概念 </a:t>
              </a:r>
              <a:r>
                <a:rPr lang="en-US" altLang="zh-CN" sz="2800" b="1">
                  <a:solidFill>
                    <a:srgbClr val="000066"/>
                  </a:solidFill>
                  <a:latin typeface="楷体_GB2312" pitchFamily="49" charset="-122"/>
                  <a:ea typeface="楷体_GB2312" pitchFamily="49" charset="-122"/>
                </a:rPr>
                <a:t>: </a:t>
              </a:r>
              <a:r>
                <a:rPr lang="zh-CN" altLang="en-US" sz="2800" b="1" dirty="0">
                  <a:solidFill>
                    <a:srgbClr val="000066"/>
                  </a:solidFill>
                  <a:latin typeface="楷体_GB2312" pitchFamily="49" charset="-122"/>
                  <a:ea typeface="楷体_GB2312" pitchFamily="49" charset="-122"/>
                </a:rPr>
                <a:t>阶段变量</a:t>
              </a:r>
              <a:r>
                <a:rPr lang="en-US" altLang="zh-CN" sz="2800" b="1" i="1" err="1">
                  <a:solidFill>
                    <a:srgbClr val="000066"/>
                  </a:solidFill>
                  <a:latin typeface="楷体_GB2312" pitchFamily="49" charset="-122"/>
                  <a:ea typeface="楷体_GB2312" pitchFamily="49" charset="-122"/>
                </a:rPr>
                <a:t>k</a:t>
              </a:r>
              <a:r>
                <a:rPr lang="en-US" altLang="zh-CN" sz="2800" b="1" err="1">
                  <a:solidFill>
                    <a:srgbClr val="000066"/>
                  </a:solidFill>
                  <a:latin typeface="楷体_GB2312" pitchFamily="49" charset="-122"/>
                  <a:ea typeface="楷体_GB2312" pitchFamily="49" charset="-122"/>
                </a:rPr>
                <a:t>﹑</a:t>
              </a:r>
              <a:r>
                <a:rPr lang="zh-CN" altLang="en-US" sz="2800" b="1" dirty="0">
                  <a:solidFill>
                    <a:srgbClr val="000066"/>
                  </a:solidFill>
                  <a:latin typeface="楷体_GB2312" pitchFamily="49" charset="-122"/>
                  <a:ea typeface="楷体_GB2312" pitchFamily="49" charset="-122"/>
                </a:rPr>
                <a:t>状态变量</a:t>
              </a:r>
              <a:r>
                <a:rPr lang="en-US" altLang="zh-CN" sz="2800" b="1" i="1" err="1">
                  <a:solidFill>
                    <a:srgbClr val="000066"/>
                  </a:solidFill>
                  <a:latin typeface="楷体_GB2312" pitchFamily="49" charset="-122"/>
                  <a:ea typeface="楷体_GB2312" pitchFamily="49" charset="-122"/>
                </a:rPr>
                <a:t>s</a:t>
              </a:r>
              <a:r>
                <a:rPr lang="en-US" altLang="zh-CN" sz="2800" b="1" i="1" baseline="-25000" err="1">
                  <a:solidFill>
                    <a:srgbClr val="000066"/>
                  </a:solidFill>
                  <a:latin typeface="楷体_GB2312" pitchFamily="49" charset="-122"/>
                  <a:ea typeface="楷体_GB2312" pitchFamily="49" charset="-122"/>
                </a:rPr>
                <a:t>k</a:t>
              </a:r>
              <a:r>
                <a:rPr lang="en-US" altLang="zh-CN" sz="2800" b="1" err="1">
                  <a:solidFill>
                    <a:srgbClr val="000066"/>
                  </a:solidFill>
                  <a:latin typeface="楷体_GB2312" pitchFamily="49" charset="-122"/>
                  <a:ea typeface="楷体_GB2312" pitchFamily="49" charset="-122"/>
                </a:rPr>
                <a:t>﹑</a:t>
              </a:r>
              <a:r>
                <a:rPr lang="zh-CN" altLang="en-US" sz="2800" b="1" dirty="0">
                  <a:solidFill>
                    <a:srgbClr val="000066"/>
                  </a:solidFill>
                  <a:latin typeface="楷体_GB2312" pitchFamily="49" charset="-122"/>
                  <a:ea typeface="楷体_GB2312" pitchFamily="49" charset="-122"/>
                </a:rPr>
                <a:t>决策变量</a:t>
              </a:r>
              <a:r>
                <a:rPr lang="en-US" altLang="zh-CN" sz="2800" b="1" i="1" err="1">
                  <a:solidFill>
                    <a:srgbClr val="000066"/>
                  </a:solidFill>
                  <a:latin typeface="楷体_GB2312" pitchFamily="49" charset="-122"/>
                  <a:ea typeface="楷体_GB2312" pitchFamily="49" charset="-122"/>
                </a:rPr>
                <a:t>u</a:t>
              </a:r>
              <a:r>
                <a:rPr lang="en-US" altLang="zh-CN" sz="2800" b="1" i="1" baseline="-25000" err="1">
                  <a:solidFill>
                    <a:srgbClr val="000066"/>
                  </a:solidFill>
                  <a:latin typeface="楷体_GB2312" pitchFamily="49" charset="-122"/>
                  <a:ea typeface="楷体_GB2312" pitchFamily="49" charset="-122"/>
                </a:rPr>
                <a:t>k</a:t>
              </a:r>
              <a:r>
                <a:rPr lang="en-US" altLang="zh-CN" sz="2800" b="1" i="1">
                  <a:solidFill>
                    <a:srgbClr val="000066"/>
                  </a:solidFill>
                  <a:latin typeface="楷体_GB2312" pitchFamily="49" charset="-122"/>
                  <a:ea typeface="楷体_GB2312" pitchFamily="49" charset="-122"/>
                </a:rPr>
                <a:t>;</a:t>
              </a:r>
              <a:endParaRPr lang="en-US" altLang="zh-CN" sz="2800" b="1" i="1">
                <a:solidFill>
                  <a:srgbClr val="000066"/>
                </a:solidFill>
                <a:latin typeface="楷体_GB2312" pitchFamily="49" charset="-122"/>
                <a:ea typeface="楷体_GB2312" pitchFamily="49" charset="-122"/>
              </a:endParaRPr>
            </a:p>
          </p:txBody>
        </p:sp>
        <p:sp>
          <p:nvSpPr>
            <p:cNvPr id="2073" name="Oval 12"/>
            <p:cNvSpPr/>
            <p:nvPr/>
          </p:nvSpPr>
          <p:spPr>
            <a:xfrm>
              <a:off x="384" y="960"/>
              <a:ext cx="192" cy="48"/>
            </a:xfrm>
            <a:prstGeom prst="ellipse">
              <a:avLst/>
            </a:prstGeom>
            <a:solidFill>
              <a:srgbClr val="00FF00"/>
            </a:solidFill>
            <a:ln w="9525" cap="flat" cmpd="sng">
              <a:prstDash val="solid"/>
              <a:headEnd type="none" w="med" len="med"/>
              <a:tailEnd type="none" w="med" len="med"/>
            </a:ln>
            <a:scene3d>
              <a:camera prst="legacyObliqueTopRight">
                <a:rot lat="0" lon="0" rev="0"/>
              </a:camera>
              <a:lightRig rig="legacyFlat3" dir="b"/>
            </a:scene3d>
            <a:sp3d extrusionH="430200" prstMaterial="legacyMatte">
              <a:bevelT w="13500" h="13500" prst="angle"/>
              <a:bevelB w="13500" h="13500" prst="angle"/>
              <a:extrusionClr>
                <a:srgbClr val="00FF00"/>
              </a:extrusionClr>
            </a:sp3d>
          </p:spPr>
          <p:txBody>
            <a:bodyPr wrap="none" anchor="ctr">
              <a:flatTx/>
            </a:bodyPr>
            <a:p>
              <a:endParaRPr lang="zh-CN" altLang="en-US" sz="2800" dirty="0">
                <a:latin typeface="Tahoma" panose="020B0604030504040204" pitchFamily="34" charset="0"/>
              </a:endParaRPr>
            </a:p>
          </p:txBody>
        </p:sp>
      </p:grpSp>
      <p:grpSp>
        <p:nvGrpSpPr>
          <p:cNvPr id="5" name="Group 13"/>
          <p:cNvGrpSpPr/>
          <p:nvPr/>
        </p:nvGrpSpPr>
        <p:grpSpPr>
          <a:xfrm>
            <a:off x="609600" y="2653665"/>
            <a:ext cx="6070600" cy="603250"/>
            <a:chOff x="384" y="1536"/>
            <a:chExt cx="3824" cy="380"/>
          </a:xfrm>
        </p:grpSpPr>
        <p:sp>
          <p:nvSpPr>
            <p:cNvPr id="2070" name="Text Box 14"/>
            <p:cNvSpPr txBox="1"/>
            <p:nvPr/>
          </p:nvSpPr>
          <p:spPr>
            <a:xfrm>
              <a:off x="720" y="1536"/>
              <a:ext cx="624" cy="329"/>
            </a:xfrm>
            <a:prstGeom prst="rect">
              <a:avLst/>
            </a:prstGeom>
            <a:noFill/>
            <a:ln w="9525">
              <a:noFill/>
            </a:ln>
          </p:spPr>
          <p:txBody>
            <a:bodyPr>
              <a:spAutoFit/>
            </a:bodyPr>
            <a:p>
              <a:pPr>
                <a:spcBef>
                  <a:spcPct val="50000"/>
                </a:spcBef>
              </a:pPr>
              <a:r>
                <a:rPr lang="zh-CN" altLang="en-US" sz="2800" b="1" dirty="0">
                  <a:solidFill>
                    <a:srgbClr val="000066"/>
                  </a:solidFill>
                  <a:latin typeface="楷体_GB2312" pitchFamily="49" charset="-122"/>
                  <a:ea typeface="楷体_GB2312" pitchFamily="49" charset="-122"/>
                </a:rPr>
                <a:t>指标</a:t>
              </a:r>
              <a:r>
                <a:rPr lang="en-US" altLang="zh-CN" sz="2800" b="1">
                  <a:solidFill>
                    <a:srgbClr val="000066"/>
                  </a:solidFill>
                  <a:latin typeface="楷体_GB2312" pitchFamily="49" charset="-122"/>
                  <a:ea typeface="楷体_GB2312" pitchFamily="49" charset="-122"/>
                </a:rPr>
                <a:t>:</a:t>
              </a:r>
              <a:r>
                <a:rPr lang="en-US" altLang="zh-CN" sz="2800">
                  <a:solidFill>
                    <a:srgbClr val="000066"/>
                  </a:solidFill>
                  <a:latin typeface="楷体_GB2312" pitchFamily="49" charset="-122"/>
                  <a:ea typeface="楷体_GB2312" pitchFamily="49" charset="-122"/>
                </a:rPr>
                <a:t>   </a:t>
              </a:r>
              <a:endParaRPr lang="en-US" altLang="zh-CN" sz="2800">
                <a:solidFill>
                  <a:srgbClr val="000066"/>
                </a:solidFill>
                <a:latin typeface="楷体_GB2312" pitchFamily="49" charset="-122"/>
                <a:ea typeface="楷体_GB2312" pitchFamily="49" charset="-122"/>
              </a:endParaRPr>
            </a:p>
          </p:txBody>
        </p:sp>
        <p:graphicFrame>
          <p:nvGraphicFramePr>
            <p:cNvPr id="2053" name="Object 15"/>
            <p:cNvGraphicFramePr/>
            <p:nvPr/>
          </p:nvGraphicFramePr>
          <p:xfrm>
            <a:off x="1440" y="1584"/>
            <a:ext cx="2768" cy="332"/>
          </p:xfrm>
          <a:graphic>
            <a:graphicData uri="http://schemas.openxmlformats.org/presentationml/2006/ole">
              <mc:AlternateContent xmlns:mc="http://schemas.openxmlformats.org/markup-compatibility/2006">
                <mc:Choice xmlns:v="urn:schemas-microsoft-com:vml" Requires="v">
                  <p:oleObj spid="_x0000_s3077" name="" r:id="rId7" imgW="2082165" imgH="241300" progId="Equation.3">
                    <p:embed/>
                  </p:oleObj>
                </mc:Choice>
                <mc:Fallback>
                  <p:oleObj name="" r:id="rId7" imgW="2082165" imgH="241300" progId="Equation.3">
                    <p:embed/>
                    <p:pic>
                      <p:nvPicPr>
                        <p:cNvPr id="0" name="图片 3076"/>
                        <p:cNvPicPr/>
                        <p:nvPr/>
                      </p:nvPicPr>
                      <p:blipFill>
                        <a:blip r:embed="rId8"/>
                        <a:stretch>
                          <a:fillRect/>
                        </a:stretch>
                      </p:blipFill>
                      <p:spPr>
                        <a:xfrm>
                          <a:off x="1440" y="1584"/>
                          <a:ext cx="2768" cy="332"/>
                        </a:xfrm>
                        <a:prstGeom prst="rect">
                          <a:avLst/>
                        </a:prstGeom>
                        <a:noFill/>
                        <a:ln w="38100">
                          <a:noFill/>
                          <a:miter/>
                        </a:ln>
                      </p:spPr>
                    </p:pic>
                  </p:oleObj>
                </mc:Fallback>
              </mc:AlternateContent>
            </a:graphicData>
          </a:graphic>
        </p:graphicFrame>
        <p:sp>
          <p:nvSpPr>
            <p:cNvPr id="2071" name="Oval 16"/>
            <p:cNvSpPr/>
            <p:nvPr/>
          </p:nvSpPr>
          <p:spPr>
            <a:xfrm>
              <a:off x="384" y="1680"/>
              <a:ext cx="192" cy="48"/>
            </a:xfrm>
            <a:prstGeom prst="ellipse">
              <a:avLst/>
            </a:prstGeom>
            <a:solidFill>
              <a:srgbClr val="00FF00"/>
            </a:solidFill>
            <a:ln w="9525" cap="flat" cmpd="sng">
              <a:prstDash val="solid"/>
              <a:headEnd type="none" w="med" len="med"/>
              <a:tailEnd type="none" w="med" len="med"/>
            </a:ln>
            <a:scene3d>
              <a:camera prst="legacyObliqueTopRight">
                <a:rot lat="0" lon="0" rev="0"/>
              </a:camera>
              <a:lightRig rig="legacyFlat3" dir="b"/>
            </a:scene3d>
            <a:sp3d extrusionH="430200" prstMaterial="legacyMatte">
              <a:bevelT w="13500" h="13500" prst="angle"/>
              <a:bevelB w="13500" h="13500" prst="angle"/>
              <a:extrusionClr>
                <a:srgbClr val="00FF00"/>
              </a:extrusionClr>
            </a:sp3d>
          </p:spPr>
          <p:txBody>
            <a:bodyPr wrap="none" anchor="ctr">
              <a:flatTx/>
            </a:bodyPr>
            <a:p>
              <a:endParaRPr lang="zh-CN" altLang="en-US" sz="2800" dirty="0">
                <a:latin typeface="Tahoma" panose="020B0604030504040204" pitchFamily="34" charset="0"/>
              </a:endParaRPr>
            </a:p>
          </p:txBody>
        </p:sp>
      </p:grpSp>
      <p:grpSp>
        <p:nvGrpSpPr>
          <p:cNvPr id="6" name="Group 17"/>
          <p:cNvGrpSpPr/>
          <p:nvPr/>
        </p:nvGrpSpPr>
        <p:grpSpPr>
          <a:xfrm>
            <a:off x="609600" y="977265"/>
            <a:ext cx="7543800" cy="522288"/>
            <a:chOff x="384" y="480"/>
            <a:chExt cx="4752" cy="329"/>
          </a:xfrm>
        </p:grpSpPr>
        <p:sp>
          <p:nvSpPr>
            <p:cNvPr id="2068" name="Oval 18"/>
            <p:cNvSpPr/>
            <p:nvPr/>
          </p:nvSpPr>
          <p:spPr>
            <a:xfrm>
              <a:off x="384" y="624"/>
              <a:ext cx="192" cy="48"/>
            </a:xfrm>
            <a:prstGeom prst="ellipse">
              <a:avLst/>
            </a:prstGeom>
            <a:solidFill>
              <a:srgbClr val="00FF00"/>
            </a:solidFill>
            <a:ln w="9525" cap="flat" cmpd="sng">
              <a:prstDash val="solid"/>
              <a:headEnd type="none" w="med" len="med"/>
              <a:tailEnd type="none" w="med" len="med"/>
            </a:ln>
            <a:scene3d>
              <a:camera prst="legacyObliqueTopRight">
                <a:rot lat="0" lon="0" rev="0"/>
              </a:camera>
              <a:lightRig rig="legacyFlat3" dir="b"/>
            </a:scene3d>
            <a:sp3d extrusionH="430200" prstMaterial="legacyMatte">
              <a:bevelT w="13500" h="13500" prst="angle"/>
              <a:bevelB w="13500" h="13500" prst="angle"/>
              <a:extrusionClr>
                <a:srgbClr val="00FF00"/>
              </a:extrusionClr>
            </a:sp3d>
          </p:spPr>
          <p:txBody>
            <a:bodyPr wrap="none" anchor="ctr">
              <a:flatTx/>
            </a:bodyPr>
            <a:p>
              <a:endParaRPr lang="zh-CN" altLang="en-US" sz="2800" dirty="0">
                <a:latin typeface="Tahoma" panose="020B0604030504040204" pitchFamily="34" charset="0"/>
              </a:endParaRPr>
            </a:p>
          </p:txBody>
        </p:sp>
        <p:sp>
          <p:nvSpPr>
            <p:cNvPr id="2069" name="Text Box 19"/>
            <p:cNvSpPr txBox="1"/>
            <p:nvPr/>
          </p:nvSpPr>
          <p:spPr>
            <a:xfrm>
              <a:off x="816" y="480"/>
              <a:ext cx="4320" cy="329"/>
            </a:xfrm>
            <a:prstGeom prst="rect">
              <a:avLst/>
            </a:prstGeom>
            <a:noFill/>
            <a:ln w="9525">
              <a:noFill/>
            </a:ln>
          </p:spPr>
          <p:txBody>
            <a:bodyPr>
              <a:spAutoFit/>
            </a:bodyPr>
            <a:p>
              <a:pPr>
                <a:spcBef>
                  <a:spcPct val="50000"/>
                </a:spcBef>
              </a:pPr>
              <a:r>
                <a:rPr lang="zh-CN" altLang="en-US" sz="2800" b="1" dirty="0">
                  <a:solidFill>
                    <a:srgbClr val="000066"/>
                  </a:solidFill>
                  <a:latin typeface="楷体_GB2312" pitchFamily="49" charset="-122"/>
                  <a:ea typeface="楷体_GB2312" pitchFamily="49" charset="-122"/>
                </a:rPr>
                <a:t>动态规划本质上是多阶段决策过程</a:t>
              </a:r>
              <a:r>
                <a:rPr lang="en-US" altLang="zh-CN" sz="2800" b="1">
                  <a:solidFill>
                    <a:srgbClr val="000066"/>
                  </a:solidFill>
                  <a:latin typeface="楷体_GB2312" pitchFamily="49" charset="-122"/>
                  <a:ea typeface="楷体_GB2312" pitchFamily="49" charset="-122"/>
                </a:rPr>
                <a:t>;</a:t>
              </a:r>
              <a:endParaRPr lang="en-US" altLang="zh-CN" sz="2800" b="1">
                <a:solidFill>
                  <a:srgbClr val="000066"/>
                </a:solidFill>
                <a:latin typeface="楷体_GB2312" pitchFamily="49" charset="-122"/>
                <a:ea typeface="楷体_GB2312" pitchFamily="49" charset="-122"/>
              </a:endParaRPr>
            </a:p>
          </p:txBody>
        </p:sp>
      </p:grpSp>
      <p:grpSp>
        <p:nvGrpSpPr>
          <p:cNvPr id="7" name="Group 20"/>
          <p:cNvGrpSpPr/>
          <p:nvPr/>
        </p:nvGrpSpPr>
        <p:grpSpPr>
          <a:xfrm>
            <a:off x="6934200" y="2653665"/>
            <a:ext cx="1600200" cy="598488"/>
            <a:chOff x="4560" y="1392"/>
            <a:chExt cx="1008" cy="377"/>
          </a:xfrm>
        </p:grpSpPr>
        <p:sp>
          <p:nvSpPr>
            <p:cNvPr id="2066" name="AutoShape 21"/>
            <p:cNvSpPr/>
            <p:nvPr/>
          </p:nvSpPr>
          <p:spPr>
            <a:xfrm>
              <a:off x="4560" y="1392"/>
              <a:ext cx="1008" cy="336"/>
            </a:xfrm>
            <a:prstGeom prst="wedgeEllipseCallout">
              <a:avLst>
                <a:gd name="adj1" fmla="val -110120"/>
                <a:gd name="adj2" fmla="val 96431"/>
              </a:avLst>
            </a:prstGeom>
            <a:solidFill>
              <a:srgbClr val="FFCC99"/>
            </a:solidFill>
            <a:ln w="9525">
              <a:noFill/>
            </a:ln>
          </p:spPr>
          <p:txBody>
            <a:bodyPr/>
            <a:p>
              <a:pPr algn="ctr"/>
              <a:endParaRPr lang="zh-CN" altLang="zh-CN" sz="2800" dirty="0">
                <a:solidFill>
                  <a:srgbClr val="000066"/>
                </a:solidFill>
                <a:latin typeface="楷体_GB2312" pitchFamily="49" charset="-122"/>
                <a:ea typeface="楷体_GB2312" pitchFamily="49" charset="-122"/>
              </a:endParaRPr>
            </a:p>
          </p:txBody>
        </p:sp>
        <p:sp>
          <p:nvSpPr>
            <p:cNvPr id="2067" name="Text Box 22"/>
            <p:cNvSpPr txBox="1"/>
            <p:nvPr/>
          </p:nvSpPr>
          <p:spPr>
            <a:xfrm>
              <a:off x="4704" y="1440"/>
              <a:ext cx="816" cy="329"/>
            </a:xfrm>
            <a:prstGeom prst="rect">
              <a:avLst/>
            </a:prstGeom>
            <a:noFill/>
            <a:ln w="9525">
              <a:noFill/>
            </a:ln>
          </p:spPr>
          <p:txBody>
            <a:bodyPr>
              <a:spAutoFit/>
            </a:bodyPr>
            <a:p>
              <a:pPr>
                <a:spcBef>
                  <a:spcPct val="50000"/>
                </a:spcBef>
              </a:pPr>
              <a:r>
                <a:rPr lang="en-US" altLang="zh-CN" sz="2800">
                  <a:solidFill>
                    <a:srgbClr val="000066"/>
                  </a:solidFill>
                  <a:latin typeface="楷体_GB2312" pitchFamily="49" charset="-122"/>
                  <a:ea typeface="楷体_GB2312" pitchFamily="49" charset="-122"/>
                </a:rPr>
                <a:t> </a:t>
              </a:r>
              <a:r>
                <a:rPr lang="zh-CN" altLang="en-US" sz="2800" b="1" dirty="0">
                  <a:solidFill>
                    <a:srgbClr val="000066"/>
                  </a:solidFill>
                  <a:latin typeface="楷体_GB2312" pitchFamily="49" charset="-122"/>
                  <a:ea typeface="楷体_GB2312" pitchFamily="49" charset="-122"/>
                </a:rPr>
                <a:t>效益</a:t>
              </a:r>
              <a:endParaRPr lang="zh-CN" altLang="en-US" sz="2800" b="1" dirty="0">
                <a:solidFill>
                  <a:srgbClr val="000066"/>
                </a:solidFill>
                <a:latin typeface="楷体_GB2312" pitchFamily="49" charset="-122"/>
                <a:ea typeface="楷体_GB2312" pitchFamily="49" charset="-122"/>
              </a:endParaRPr>
            </a:p>
          </p:txBody>
        </p:sp>
      </p:grpSp>
      <p:sp>
        <p:nvSpPr>
          <p:cNvPr id="328727" name="Text Box 23"/>
          <p:cNvSpPr txBox="1"/>
          <p:nvPr/>
        </p:nvSpPr>
        <p:spPr>
          <a:xfrm>
            <a:off x="1219200" y="6082665"/>
            <a:ext cx="3581400" cy="521970"/>
          </a:xfrm>
          <a:prstGeom prst="rect">
            <a:avLst/>
          </a:prstGeom>
          <a:noFill/>
          <a:ln w="9525">
            <a:noFill/>
          </a:ln>
        </p:spPr>
        <p:txBody>
          <a:bodyPr>
            <a:spAutoFit/>
          </a:bodyPr>
          <a:p>
            <a:pPr>
              <a:spcBef>
                <a:spcPct val="50000"/>
              </a:spcBef>
            </a:pPr>
            <a:r>
              <a:rPr lang="zh-CN" altLang="en-US" sz="2800" b="1" dirty="0">
                <a:solidFill>
                  <a:srgbClr val="000066"/>
                </a:solidFill>
                <a:latin typeface="楷体_GB2312" pitchFamily="49" charset="-122"/>
                <a:ea typeface="楷体_GB2312" pitchFamily="49" charset="-122"/>
              </a:rPr>
              <a:t>指标函数形式</a:t>
            </a:r>
            <a:r>
              <a:rPr lang="en-US" altLang="zh-CN" sz="2800" b="1">
                <a:solidFill>
                  <a:srgbClr val="000066"/>
                </a:solidFill>
                <a:latin typeface="楷体_GB2312" pitchFamily="49" charset="-122"/>
                <a:ea typeface="楷体_GB2312" pitchFamily="49" charset="-122"/>
              </a:rPr>
              <a:t>:</a:t>
            </a:r>
            <a:endParaRPr lang="en-US" altLang="zh-CN" sz="2800" b="1">
              <a:solidFill>
                <a:srgbClr val="000066"/>
              </a:solidFill>
              <a:latin typeface="楷体_GB2312" pitchFamily="49" charset="-122"/>
              <a:ea typeface="楷体_GB2312" pitchFamily="49" charset="-122"/>
            </a:endParaRPr>
          </a:p>
        </p:txBody>
      </p:sp>
      <p:sp>
        <p:nvSpPr>
          <p:cNvPr id="328728" name="Text Box 24"/>
          <p:cNvSpPr txBox="1"/>
          <p:nvPr/>
        </p:nvSpPr>
        <p:spPr>
          <a:xfrm>
            <a:off x="3581400" y="6082665"/>
            <a:ext cx="1219200" cy="521970"/>
          </a:xfrm>
          <a:prstGeom prst="rect">
            <a:avLst/>
          </a:prstGeom>
          <a:noFill/>
          <a:ln w="9525">
            <a:noFill/>
          </a:ln>
        </p:spPr>
        <p:txBody>
          <a:bodyPr>
            <a:spAutoFit/>
          </a:bodyPr>
          <a:p>
            <a:pPr>
              <a:spcBef>
                <a:spcPct val="50000"/>
              </a:spcBef>
            </a:pPr>
            <a:r>
              <a:rPr lang="en-US" altLang="zh-CN" sz="2800">
                <a:solidFill>
                  <a:srgbClr val="000066"/>
                </a:solidFill>
                <a:latin typeface="楷体_GB2312" pitchFamily="49" charset="-122"/>
                <a:ea typeface="楷体_GB2312" pitchFamily="49" charset="-122"/>
              </a:rPr>
              <a:t> </a:t>
            </a:r>
            <a:r>
              <a:rPr lang="zh-CN" altLang="en-US" sz="2800" b="1" dirty="0">
                <a:solidFill>
                  <a:srgbClr val="000066"/>
                </a:solidFill>
                <a:latin typeface="楷体_GB2312" pitchFamily="49" charset="-122"/>
                <a:ea typeface="楷体_GB2312" pitchFamily="49" charset="-122"/>
              </a:rPr>
              <a:t>和、</a:t>
            </a:r>
            <a:endParaRPr lang="zh-CN" altLang="en-US" sz="2800" b="1" dirty="0">
              <a:solidFill>
                <a:srgbClr val="000066"/>
              </a:solidFill>
              <a:latin typeface="楷体_GB2312" pitchFamily="49" charset="-122"/>
              <a:ea typeface="楷体_GB2312" pitchFamily="49" charset="-122"/>
            </a:endParaRPr>
          </a:p>
        </p:txBody>
      </p:sp>
      <p:sp>
        <p:nvSpPr>
          <p:cNvPr id="328729" name="Text Box 25"/>
          <p:cNvSpPr txBox="1"/>
          <p:nvPr/>
        </p:nvSpPr>
        <p:spPr>
          <a:xfrm>
            <a:off x="4876800" y="6082665"/>
            <a:ext cx="914400" cy="521970"/>
          </a:xfrm>
          <a:prstGeom prst="rect">
            <a:avLst/>
          </a:prstGeom>
          <a:noFill/>
          <a:ln w="9525">
            <a:noFill/>
          </a:ln>
        </p:spPr>
        <p:txBody>
          <a:bodyPr>
            <a:spAutoFit/>
          </a:bodyPr>
          <a:p>
            <a:pPr>
              <a:spcBef>
                <a:spcPct val="50000"/>
              </a:spcBef>
            </a:pPr>
            <a:r>
              <a:rPr lang="zh-CN" altLang="en-US" sz="2800" b="1" dirty="0">
                <a:solidFill>
                  <a:srgbClr val="000066"/>
                </a:solidFill>
                <a:latin typeface="楷体_GB2312" pitchFamily="49" charset="-122"/>
                <a:ea typeface="楷体_GB2312" pitchFamily="49" charset="-122"/>
              </a:rPr>
              <a:t>积</a:t>
            </a:r>
            <a:endParaRPr lang="zh-CN" altLang="en-US" sz="2800" b="1" dirty="0">
              <a:solidFill>
                <a:srgbClr val="000066"/>
              </a:solidFill>
              <a:latin typeface="楷体_GB2312" pitchFamily="49" charset="-122"/>
              <a:ea typeface="楷体_GB2312" pitchFamily="49" charset="-122"/>
            </a:endParaRPr>
          </a:p>
        </p:txBody>
      </p:sp>
      <p:sp>
        <p:nvSpPr>
          <p:cNvPr id="328730" name="AutoShape 26"/>
          <p:cNvSpPr/>
          <p:nvPr/>
        </p:nvSpPr>
        <p:spPr>
          <a:xfrm>
            <a:off x="6172200" y="596265"/>
            <a:ext cx="1524000" cy="609600"/>
          </a:xfrm>
          <a:prstGeom prst="wedgeRoundRectCallout">
            <a:avLst>
              <a:gd name="adj1" fmla="val -98440"/>
              <a:gd name="adj2" fmla="val 121356"/>
              <a:gd name="adj3" fmla="val 16667"/>
            </a:avLst>
          </a:prstGeom>
          <a:solidFill>
            <a:srgbClr val="CCFFFF"/>
          </a:solidFill>
          <a:ln w="9525">
            <a:noFill/>
          </a:ln>
        </p:spPr>
        <p:txBody>
          <a:bodyPr/>
          <a:p>
            <a:pPr algn="ctr"/>
            <a:r>
              <a:rPr lang="zh-CN" altLang="en-US" sz="2800" b="1" dirty="0">
                <a:solidFill>
                  <a:srgbClr val="000066"/>
                </a:solidFill>
                <a:latin typeface="楷体_GB2312" pitchFamily="49" charset="-122"/>
                <a:ea typeface="楷体_GB2312" pitchFamily="49" charset="-122"/>
              </a:rPr>
              <a:t>无后效性</a:t>
            </a:r>
            <a:endParaRPr lang="zh-CN" altLang="en-US" sz="2800" b="1" dirty="0">
              <a:solidFill>
                <a:srgbClr val="000066"/>
              </a:solidFill>
              <a:latin typeface="楷体_GB2312" pitchFamily="49" charset="-122"/>
              <a:ea typeface="楷体_GB2312" pitchFamily="49" charset="-122"/>
            </a:endParaRPr>
          </a:p>
        </p:txBody>
      </p:sp>
      <p:graphicFrame>
        <p:nvGraphicFramePr>
          <p:cNvPr id="328731" name="Object 27"/>
          <p:cNvGraphicFramePr/>
          <p:nvPr/>
        </p:nvGraphicFramePr>
        <p:xfrm>
          <a:off x="1371600" y="4482465"/>
          <a:ext cx="4419600" cy="622300"/>
        </p:xfrm>
        <a:graphic>
          <a:graphicData uri="http://schemas.openxmlformats.org/presentationml/2006/ole">
            <mc:AlternateContent xmlns:mc="http://schemas.openxmlformats.org/markup-compatibility/2006">
              <mc:Choice xmlns:v="urn:schemas-microsoft-com:vml" Requires="v">
                <p:oleObj spid="_x0000_s3084" name="" r:id="rId9" imgW="1713865" imgH="241300" progId="Equation.3">
                  <p:embed/>
                </p:oleObj>
              </mc:Choice>
              <mc:Fallback>
                <p:oleObj name="" r:id="rId9" imgW="1713865" imgH="241300" progId="Equation.3">
                  <p:embed/>
                  <p:pic>
                    <p:nvPicPr>
                      <p:cNvPr id="0" name="图片 3083"/>
                      <p:cNvPicPr/>
                      <p:nvPr/>
                    </p:nvPicPr>
                    <p:blipFill>
                      <a:blip r:embed="rId10"/>
                      <a:stretch>
                        <a:fillRect/>
                      </a:stretch>
                    </p:blipFill>
                    <p:spPr>
                      <a:xfrm>
                        <a:off x="1371600" y="4482465"/>
                        <a:ext cx="4419600" cy="622300"/>
                      </a:xfrm>
                      <a:prstGeom prst="rect">
                        <a:avLst/>
                      </a:prstGeom>
                      <a:noFill/>
                      <a:ln w="38100">
                        <a:noFill/>
                        <a:miter/>
                      </a:ln>
                    </p:spPr>
                  </p:pic>
                </p:oleObj>
              </mc:Fallback>
            </mc:AlternateContent>
          </a:graphicData>
        </a:graphic>
      </p:graphicFrame>
      <p:sp>
        <p:nvSpPr>
          <p:cNvPr id="328732" name="AutoShape 28"/>
          <p:cNvSpPr/>
          <p:nvPr/>
        </p:nvSpPr>
        <p:spPr>
          <a:xfrm>
            <a:off x="6705600" y="4253865"/>
            <a:ext cx="1447800" cy="533400"/>
          </a:xfrm>
          <a:prstGeom prst="wedgeRoundRectCallout">
            <a:avLst>
              <a:gd name="adj1" fmla="val -186185"/>
              <a:gd name="adj2" fmla="val 182144"/>
              <a:gd name="adj3" fmla="val 16667"/>
            </a:avLst>
          </a:prstGeom>
          <a:solidFill>
            <a:srgbClr val="CCFFCC"/>
          </a:solidFill>
          <a:ln w="9525">
            <a:noFill/>
          </a:ln>
        </p:spPr>
        <p:txBody>
          <a:bodyPr/>
          <a:p>
            <a:pPr algn="ctr"/>
            <a:r>
              <a:rPr lang="zh-CN" altLang="en-US" sz="2800" b="1" dirty="0">
                <a:solidFill>
                  <a:srgbClr val="000066"/>
                </a:solidFill>
                <a:latin typeface="楷体_GB2312" pitchFamily="49" charset="-122"/>
                <a:ea typeface="楷体_GB2312" pitchFamily="49" charset="-122"/>
              </a:rPr>
              <a:t>可递推</a:t>
            </a:r>
            <a:endParaRPr lang="zh-CN" altLang="en-US" sz="2800" b="1" dirty="0">
              <a:solidFill>
                <a:srgbClr val="000066"/>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2" fill="hold" grpId="0" nodeType="clickEffect">
                                  <p:stCondLst>
                                    <p:cond delay="0"/>
                                  </p:stCondLst>
                                  <p:childTnLst>
                                    <p:set>
                                      <p:cBhvr>
                                        <p:cTn id="16" dur="1" fill="hold">
                                          <p:stCondLst>
                                            <p:cond delay="0"/>
                                          </p:stCondLst>
                                        </p:cTn>
                                        <p:tgtEl>
                                          <p:spTgt spid="328730"/>
                                        </p:tgtEl>
                                        <p:attrNameLst>
                                          <p:attrName>style.visibility</p:attrName>
                                        </p:attrNameLst>
                                      </p:cBhvr>
                                      <p:to>
                                        <p:strVal val="visible"/>
                                      </p:to>
                                    </p:set>
                                    <p:animEffect transition="in" filter="slide(fromRight)">
                                      <p:cBhvr>
                                        <p:cTn id="17" dur="500"/>
                                        <p:tgtEl>
                                          <p:spTgt spid="328730"/>
                                        </p:tgtEl>
                                      </p:cBhvr>
                                    </p:animEffect>
                                  </p:childTnLst>
                                  <p:subTnLst>
                                    <p:set>
                                      <p:cBhvr override="childStyle">
                                        <p:cTn dur="1" fill="hold" display="0" masterRel="nextClick" afterEffect="1"/>
                                        <p:tgtEl>
                                          <p:spTgt spid="328730"/>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28707"/>
                                        </p:tgtEl>
                                        <p:attrNameLst>
                                          <p:attrName>style.visibility</p:attrName>
                                        </p:attrNameLst>
                                      </p:cBhvr>
                                      <p:to>
                                        <p:strVal val="visible"/>
                                      </p:to>
                                    </p:set>
                                    <p:animEffect transition="in" filter="wipe(left)">
                                      <p:cBhvr>
                                        <p:cTn id="32" dur="500"/>
                                        <p:tgtEl>
                                          <p:spTgt spid="328707"/>
                                        </p:tgtEl>
                                      </p:cBhvr>
                                    </p:animEffect>
                                  </p:childTnLst>
                                  <p:subTnLst>
                                    <p:audio>
                                      <p:cMediaNode>
                                        <p:cTn display="0" masterRel="sameClick">
                                          <p:stCondLst>
                                            <p:cond evt="begin" delay="0">
                                              <p:tn val="30"/>
                                            </p:cond>
                                          </p:stCondLst>
                                          <p:endCondLst>
                                            <p:cond evt="onStopAudio" delay="0">
                                              <p:tgtEl>
                                                <p:sldTgt/>
                                              </p:tgtEl>
                                            </p:cond>
                                          </p:endCondLst>
                                        </p:cTn>
                                        <p:tgtEl>
                                          <p:sndTgt r:embed="rId11" name="CAMERA.WAV"/>
                                        </p:tgtEl>
                                      </p:cMediaNode>
                                    </p:audio>
                                  </p:sub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dissolve">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328731"/>
                                        </p:tgtEl>
                                        <p:attrNameLst>
                                          <p:attrName>style.visibility</p:attrName>
                                        </p:attrNameLst>
                                      </p:cBhvr>
                                      <p:to>
                                        <p:strVal val="visible"/>
                                      </p:to>
                                    </p:set>
                                    <p:animEffect transition="in" filter="wipe(left)">
                                      <p:cBhvr>
                                        <p:cTn id="42" dur="500"/>
                                        <p:tgtEl>
                                          <p:spTgt spid="32873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328708"/>
                                        </p:tgtEl>
                                        <p:attrNameLst>
                                          <p:attrName>style.visibility</p:attrName>
                                        </p:attrNameLst>
                                      </p:cBhvr>
                                      <p:to>
                                        <p:strVal val="visible"/>
                                      </p:to>
                                    </p:set>
                                    <p:animEffect transition="in" filter="wipe(left)">
                                      <p:cBhvr>
                                        <p:cTn id="47" dur="500"/>
                                        <p:tgtEl>
                                          <p:spTgt spid="328708"/>
                                        </p:tgtEl>
                                      </p:cBhvr>
                                    </p:animEffect>
                                  </p:childTnLst>
                                  <p:subTnLst>
                                    <p:audio>
                                      <p:cMediaNode>
                                        <p:cTn display="0" masterRel="sameClick">
                                          <p:stCondLst>
                                            <p:cond evt="begin" delay="0">
                                              <p:tn val="45"/>
                                            </p:cond>
                                          </p:stCondLst>
                                          <p:endCondLst>
                                            <p:cond evt="onStopAudio" delay="0">
                                              <p:tgtEl>
                                                <p:sldTgt/>
                                              </p:tgtEl>
                                            </p:cond>
                                          </p:endCondLst>
                                        </p:cTn>
                                        <p:tgtEl>
                                          <p:sndTgt r:embed="rId11" name="CAMERA.WAV"/>
                                        </p:tgtEl>
                                      </p:cMediaNode>
                                    </p:audio>
                                  </p:sub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499"/>
                                          </p:stCondLst>
                                        </p:cTn>
                                        <p:tgtEl>
                                          <p:spTgt spid="328732"/>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499"/>
                                          </p:stCondLst>
                                        </p:cTn>
                                        <p:tgtEl>
                                          <p:spTgt spid="328727"/>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499"/>
                                          </p:stCondLst>
                                        </p:cTn>
                                        <p:tgtEl>
                                          <p:spTgt spid="328728"/>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499"/>
                                          </p:stCondLst>
                                        </p:cTn>
                                        <p:tgtEl>
                                          <p:spTgt spid="3287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8727" grpId="0"/>
      <p:bldP spid="328728" grpId="0"/>
      <p:bldP spid="328729" grpId="0"/>
      <p:bldP spid="328730" grpId="0" bldLvl="0" animBg="1"/>
      <p:bldP spid="328732" grpId="0" bldLvl="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29730" name="Object 2"/>
          <p:cNvGraphicFramePr/>
          <p:nvPr/>
        </p:nvGraphicFramePr>
        <p:xfrm>
          <a:off x="2867025" y="1444625"/>
          <a:ext cx="3636963" cy="695325"/>
        </p:xfrm>
        <a:graphic>
          <a:graphicData uri="http://schemas.openxmlformats.org/presentationml/2006/ole">
            <mc:AlternateContent xmlns:mc="http://schemas.openxmlformats.org/markup-compatibility/2006">
              <mc:Choice xmlns:v="urn:schemas-microsoft-com:vml" Requires="v">
                <p:oleObj spid="_x0000_s3083" name="" r:id="rId1" imgW="913765" imgH="241300" progId="Equation.3">
                  <p:embed/>
                </p:oleObj>
              </mc:Choice>
              <mc:Fallback>
                <p:oleObj name="" r:id="rId1" imgW="913765" imgH="241300" progId="Equation.3">
                  <p:embed/>
                  <p:pic>
                    <p:nvPicPr>
                      <p:cNvPr id="0" name="图片 3082"/>
                      <p:cNvPicPr/>
                      <p:nvPr/>
                    </p:nvPicPr>
                    <p:blipFill>
                      <a:blip r:embed="rId2"/>
                      <a:stretch>
                        <a:fillRect/>
                      </a:stretch>
                    </p:blipFill>
                    <p:spPr>
                      <a:xfrm>
                        <a:off x="2867025" y="1444625"/>
                        <a:ext cx="3636963" cy="695325"/>
                      </a:xfrm>
                      <a:prstGeom prst="rect">
                        <a:avLst/>
                      </a:prstGeom>
                      <a:noFill/>
                      <a:ln w="38100">
                        <a:noFill/>
                        <a:miter/>
                      </a:ln>
                    </p:spPr>
                  </p:pic>
                </p:oleObj>
              </mc:Fallback>
            </mc:AlternateContent>
          </a:graphicData>
        </a:graphic>
      </p:graphicFrame>
      <p:graphicFrame>
        <p:nvGraphicFramePr>
          <p:cNvPr id="329731" name="Object 3"/>
          <p:cNvGraphicFramePr/>
          <p:nvPr/>
        </p:nvGraphicFramePr>
        <p:xfrm>
          <a:off x="3003550" y="2882900"/>
          <a:ext cx="2990850" cy="604838"/>
        </p:xfrm>
        <a:graphic>
          <a:graphicData uri="http://schemas.openxmlformats.org/presentationml/2006/ole">
            <mc:AlternateContent xmlns:mc="http://schemas.openxmlformats.org/markup-compatibility/2006">
              <mc:Choice xmlns:v="urn:schemas-microsoft-com:vml" Requires="v">
                <p:oleObj spid="_x0000_s6" name="" r:id="rId3" imgW="862965" imgH="241300" progId="Equation.3">
                  <p:embed/>
                </p:oleObj>
              </mc:Choice>
              <mc:Fallback>
                <p:oleObj name="" r:id="rId3" imgW="862965" imgH="241300" progId="Equation.3">
                  <p:embed/>
                  <p:pic>
                    <p:nvPicPr>
                      <p:cNvPr id="0" name="图片 5"/>
                      <p:cNvPicPr/>
                      <p:nvPr/>
                    </p:nvPicPr>
                    <p:blipFill>
                      <a:blip r:embed="rId4"/>
                      <a:stretch>
                        <a:fillRect/>
                      </a:stretch>
                    </p:blipFill>
                    <p:spPr>
                      <a:xfrm>
                        <a:off x="3003550" y="2882900"/>
                        <a:ext cx="2990850" cy="604838"/>
                      </a:xfrm>
                      <a:prstGeom prst="rect">
                        <a:avLst/>
                      </a:prstGeom>
                      <a:noFill/>
                      <a:ln w="38100">
                        <a:noFill/>
                        <a:miter/>
                      </a:ln>
                    </p:spPr>
                  </p:pic>
                </p:oleObj>
              </mc:Fallback>
            </mc:AlternateContent>
          </a:graphicData>
        </a:graphic>
      </p:graphicFrame>
      <p:sp>
        <p:nvSpPr>
          <p:cNvPr id="3078" name="Text Box 4"/>
          <p:cNvSpPr txBox="1"/>
          <p:nvPr/>
        </p:nvSpPr>
        <p:spPr>
          <a:xfrm>
            <a:off x="609600" y="381000"/>
            <a:ext cx="6096000" cy="521970"/>
          </a:xfrm>
          <a:prstGeom prst="rect">
            <a:avLst/>
          </a:prstGeom>
          <a:noFill/>
          <a:ln w="9525">
            <a:noFill/>
          </a:ln>
        </p:spPr>
        <p:txBody>
          <a:bodyPr>
            <a:spAutoFit/>
          </a:bodyPr>
          <a:p>
            <a:pPr>
              <a:spcBef>
                <a:spcPct val="50000"/>
              </a:spcBef>
            </a:pPr>
            <a:r>
              <a:rPr lang="zh-CN" altLang="en-US" sz="2800" b="1" dirty="0">
                <a:solidFill>
                  <a:srgbClr val="000066"/>
                </a:solidFill>
                <a:latin typeface="楷体_GB2312" pitchFamily="49" charset="-122"/>
                <a:ea typeface="楷体_GB2312" pitchFamily="49" charset="-122"/>
              </a:rPr>
              <a:t>解多阶段决策过程问题，求出</a:t>
            </a:r>
            <a:endParaRPr lang="zh-CN" altLang="en-US" sz="2800" b="1" dirty="0">
              <a:solidFill>
                <a:srgbClr val="000066"/>
              </a:solidFill>
              <a:latin typeface="楷体_GB2312" pitchFamily="49" charset="-122"/>
              <a:ea typeface="楷体_GB2312" pitchFamily="49" charset="-122"/>
            </a:endParaRPr>
          </a:p>
        </p:txBody>
      </p:sp>
      <p:grpSp>
        <p:nvGrpSpPr>
          <p:cNvPr id="2" name="Group 5"/>
          <p:cNvGrpSpPr/>
          <p:nvPr/>
        </p:nvGrpSpPr>
        <p:grpSpPr>
          <a:xfrm>
            <a:off x="762000" y="914400"/>
            <a:ext cx="7162800" cy="522288"/>
            <a:chOff x="480" y="576"/>
            <a:chExt cx="4512" cy="329"/>
          </a:xfrm>
        </p:grpSpPr>
        <p:sp>
          <p:nvSpPr>
            <p:cNvPr id="3092" name="Text Box 6"/>
            <p:cNvSpPr txBox="1"/>
            <p:nvPr/>
          </p:nvSpPr>
          <p:spPr>
            <a:xfrm>
              <a:off x="528" y="576"/>
              <a:ext cx="4464" cy="329"/>
            </a:xfrm>
            <a:prstGeom prst="rect">
              <a:avLst/>
            </a:prstGeom>
            <a:noFill/>
            <a:ln w="9525">
              <a:noFill/>
            </a:ln>
          </p:spPr>
          <p:txBody>
            <a:bodyPr>
              <a:spAutoFit/>
            </a:bodyPr>
            <a:p>
              <a:pPr>
                <a:spcBef>
                  <a:spcPct val="50000"/>
                </a:spcBef>
              </a:pPr>
              <a:r>
                <a:rPr lang="en-US" altLang="zh-CN" sz="2800">
                  <a:latin typeface="楷体_GB2312" pitchFamily="49" charset="-122"/>
                  <a:ea typeface="楷体_GB2312" pitchFamily="49" charset="-122"/>
                </a:rPr>
                <a:t>     </a:t>
              </a:r>
              <a:r>
                <a:rPr lang="zh-CN" altLang="en-US" sz="2800" b="1" dirty="0">
                  <a:solidFill>
                    <a:srgbClr val="FF0000"/>
                  </a:solidFill>
                  <a:latin typeface="楷体_GB2312" pitchFamily="49" charset="-122"/>
                  <a:ea typeface="楷体_GB2312" pitchFamily="49" charset="-122"/>
                </a:rPr>
                <a:t>最优策略</a:t>
              </a:r>
              <a:r>
                <a:rPr lang="zh-CN" altLang="en-US" sz="2800" b="1" dirty="0">
                  <a:solidFill>
                    <a:srgbClr val="000066"/>
                  </a:solidFill>
                  <a:latin typeface="楷体_GB2312" pitchFamily="49" charset="-122"/>
                  <a:ea typeface="楷体_GB2312" pitchFamily="49" charset="-122"/>
                </a:rPr>
                <a:t>，即最优</a:t>
              </a:r>
              <a:r>
                <a:rPr lang="zh-CN" altLang="en-US" sz="2800" b="1" dirty="0">
                  <a:solidFill>
                    <a:srgbClr val="009900"/>
                  </a:solidFill>
                  <a:latin typeface="楷体_GB2312" pitchFamily="49" charset="-122"/>
                  <a:ea typeface="楷体_GB2312" pitchFamily="49" charset="-122"/>
                </a:rPr>
                <a:t>决策序列</a:t>
              </a:r>
              <a:endParaRPr lang="zh-CN" altLang="en-US" sz="2800" b="1" dirty="0">
                <a:solidFill>
                  <a:srgbClr val="009900"/>
                </a:solidFill>
                <a:latin typeface="楷体_GB2312" pitchFamily="49" charset="-122"/>
                <a:ea typeface="楷体_GB2312" pitchFamily="49" charset="-122"/>
              </a:endParaRPr>
            </a:p>
          </p:txBody>
        </p:sp>
        <p:sp>
          <p:nvSpPr>
            <p:cNvPr id="3093" name="Oval 7"/>
            <p:cNvSpPr/>
            <p:nvPr/>
          </p:nvSpPr>
          <p:spPr>
            <a:xfrm>
              <a:off x="480" y="768"/>
              <a:ext cx="192" cy="48"/>
            </a:xfrm>
            <a:prstGeom prst="ellipse">
              <a:avLst/>
            </a:prstGeom>
            <a:solidFill>
              <a:srgbClr val="00FF00"/>
            </a:solidFill>
            <a:ln w="9525" cap="flat" cmpd="sng">
              <a:prstDash val="solid"/>
              <a:headEnd type="none" w="med" len="med"/>
              <a:tailEnd type="none" w="med" len="med"/>
            </a:ln>
            <a:scene3d>
              <a:camera prst="legacyObliqueTopRight">
                <a:rot lat="0" lon="0" rev="0"/>
              </a:camera>
              <a:lightRig rig="legacyFlat3" dir="b"/>
            </a:scene3d>
            <a:sp3d extrusionH="430200" prstMaterial="legacyMatte">
              <a:bevelT w="13500" h="13500" prst="angle"/>
              <a:bevelB w="13500" h="13500" prst="angle"/>
              <a:extrusionClr>
                <a:srgbClr val="00FF00"/>
              </a:extrusionClr>
            </a:sp3d>
          </p:spPr>
          <p:txBody>
            <a:bodyPr wrap="none" anchor="ctr">
              <a:flatTx/>
            </a:bodyPr>
            <a:p>
              <a:endParaRPr lang="zh-CN" altLang="en-US" sz="2800" dirty="0">
                <a:latin typeface="Tahoma" panose="020B0604030504040204" pitchFamily="34" charset="0"/>
              </a:endParaRPr>
            </a:p>
          </p:txBody>
        </p:sp>
      </p:grpSp>
      <p:sp>
        <p:nvSpPr>
          <p:cNvPr id="3080" name="Text Box 8"/>
          <p:cNvSpPr txBox="1"/>
          <p:nvPr/>
        </p:nvSpPr>
        <p:spPr>
          <a:xfrm>
            <a:off x="1600200" y="4191000"/>
            <a:ext cx="3352800" cy="521970"/>
          </a:xfrm>
          <a:prstGeom prst="rect">
            <a:avLst/>
          </a:prstGeom>
          <a:noFill/>
          <a:ln w="9525">
            <a:noFill/>
          </a:ln>
        </p:spPr>
        <p:txBody>
          <a:bodyPr>
            <a:spAutoFit/>
          </a:bodyPr>
          <a:p>
            <a:pPr>
              <a:spcBef>
                <a:spcPct val="50000"/>
              </a:spcBef>
            </a:pPr>
            <a:endParaRPr lang="zh-CN" altLang="zh-CN" sz="2800" dirty="0">
              <a:latin typeface="楷体_GB2312" pitchFamily="49" charset="-122"/>
              <a:ea typeface="楷体_GB2312" pitchFamily="49" charset="-122"/>
            </a:endParaRPr>
          </a:p>
        </p:txBody>
      </p:sp>
      <p:sp>
        <p:nvSpPr>
          <p:cNvPr id="3081" name="Text Box 9"/>
          <p:cNvSpPr txBox="1"/>
          <p:nvPr/>
        </p:nvSpPr>
        <p:spPr>
          <a:xfrm>
            <a:off x="1524000" y="5105400"/>
            <a:ext cx="6096000" cy="521970"/>
          </a:xfrm>
          <a:prstGeom prst="rect">
            <a:avLst/>
          </a:prstGeom>
          <a:noFill/>
          <a:ln w="9525">
            <a:noFill/>
          </a:ln>
        </p:spPr>
        <p:txBody>
          <a:bodyPr>
            <a:spAutoFit/>
          </a:bodyPr>
          <a:p>
            <a:pPr>
              <a:spcBef>
                <a:spcPct val="50000"/>
              </a:spcBef>
            </a:pPr>
            <a:endParaRPr lang="zh-CN" altLang="zh-CN" sz="2800" dirty="0">
              <a:latin typeface="楷体_GB2312" pitchFamily="49" charset="-122"/>
              <a:ea typeface="楷体_GB2312" pitchFamily="49" charset="-122"/>
            </a:endParaRPr>
          </a:p>
        </p:txBody>
      </p:sp>
      <p:graphicFrame>
        <p:nvGraphicFramePr>
          <p:cNvPr id="329738" name="Object 10"/>
          <p:cNvGraphicFramePr/>
          <p:nvPr/>
        </p:nvGraphicFramePr>
        <p:xfrm>
          <a:off x="1371600" y="5330825"/>
          <a:ext cx="7010400" cy="917575"/>
        </p:xfrm>
        <a:graphic>
          <a:graphicData uri="http://schemas.openxmlformats.org/presentationml/2006/ole">
            <mc:AlternateContent xmlns:mc="http://schemas.openxmlformats.org/markup-compatibility/2006">
              <mc:Choice xmlns:v="urn:schemas-microsoft-com:vml" Requires="v">
                <p:oleObj spid="_x0000_s5" name="" r:id="rId5" imgW="2411730" imgH="431800" progId="Equation.3">
                  <p:embed/>
                </p:oleObj>
              </mc:Choice>
              <mc:Fallback>
                <p:oleObj name="" r:id="rId5" imgW="2411730" imgH="431800" progId="Equation.3">
                  <p:embed/>
                  <p:pic>
                    <p:nvPicPr>
                      <p:cNvPr id="0" name="图片 4"/>
                      <p:cNvPicPr/>
                      <p:nvPr/>
                    </p:nvPicPr>
                    <p:blipFill>
                      <a:blip r:embed="rId6"/>
                      <a:stretch>
                        <a:fillRect/>
                      </a:stretch>
                    </p:blipFill>
                    <p:spPr>
                      <a:xfrm>
                        <a:off x="1371600" y="5330825"/>
                        <a:ext cx="7010400" cy="917575"/>
                      </a:xfrm>
                      <a:prstGeom prst="rect">
                        <a:avLst/>
                      </a:prstGeom>
                      <a:noFill/>
                      <a:ln w="38100">
                        <a:noFill/>
                        <a:miter/>
                      </a:ln>
                    </p:spPr>
                  </p:pic>
                </p:oleObj>
              </mc:Fallback>
            </mc:AlternateContent>
          </a:graphicData>
        </a:graphic>
      </p:graphicFrame>
      <p:sp>
        <p:nvSpPr>
          <p:cNvPr id="3082" name="Text Box 11"/>
          <p:cNvSpPr txBox="1"/>
          <p:nvPr/>
        </p:nvSpPr>
        <p:spPr>
          <a:xfrm>
            <a:off x="6781800" y="2819400"/>
            <a:ext cx="1905000" cy="521970"/>
          </a:xfrm>
          <a:prstGeom prst="rect">
            <a:avLst/>
          </a:prstGeom>
          <a:noFill/>
          <a:ln w="9525">
            <a:noFill/>
          </a:ln>
        </p:spPr>
        <p:txBody>
          <a:bodyPr>
            <a:spAutoFit/>
          </a:bodyPr>
          <a:p>
            <a:pPr>
              <a:spcBef>
                <a:spcPct val="50000"/>
              </a:spcBef>
            </a:pPr>
            <a:endParaRPr lang="zh-CN" altLang="zh-CN" sz="2800" dirty="0">
              <a:latin typeface="楷体_GB2312" pitchFamily="49" charset="-122"/>
              <a:ea typeface="楷体_GB2312" pitchFamily="49" charset="-122"/>
            </a:endParaRPr>
          </a:p>
        </p:txBody>
      </p:sp>
      <p:sp>
        <p:nvSpPr>
          <p:cNvPr id="329740" name="AutoShape 12"/>
          <p:cNvSpPr/>
          <p:nvPr/>
        </p:nvSpPr>
        <p:spPr>
          <a:xfrm flipH="1">
            <a:off x="6705600" y="2743200"/>
            <a:ext cx="1066800" cy="838200"/>
          </a:xfrm>
          <a:prstGeom prst="wedgeRoundRectCallout">
            <a:avLst>
              <a:gd name="adj1" fmla="val 296574"/>
              <a:gd name="adj2" fmla="val 124241"/>
              <a:gd name="adj3" fmla="val 16667"/>
            </a:avLst>
          </a:prstGeom>
          <a:solidFill>
            <a:srgbClr val="9999FF"/>
          </a:solidFill>
          <a:ln w="9525">
            <a:noFill/>
          </a:ln>
        </p:spPr>
        <p:txBody>
          <a:bodyPr wrap="none" anchor="ctr"/>
          <a:p>
            <a:pPr algn="ctr"/>
            <a:r>
              <a:rPr lang="en-US" altLang="zh-CN" sz="2800" b="1" i="1">
                <a:latin typeface="Times New Roman" panose="02020603050405020304" pitchFamily="18" charset="0"/>
                <a:ea typeface="楷体_GB2312" pitchFamily="49" charset="-122"/>
              </a:rPr>
              <a:t>f</a:t>
            </a:r>
            <a:r>
              <a:rPr lang="en-US" altLang="zh-CN" sz="2800" b="1" baseline="-25000">
                <a:latin typeface="Times New Roman" panose="02020603050405020304" pitchFamily="18" charset="0"/>
                <a:ea typeface="楷体_GB2312" pitchFamily="49" charset="-122"/>
              </a:rPr>
              <a:t>1</a:t>
            </a:r>
            <a:r>
              <a:rPr lang="en-US" altLang="zh-CN" sz="2800" b="1">
                <a:latin typeface="Times New Roman" panose="02020603050405020304" pitchFamily="18" charset="0"/>
                <a:ea typeface="楷体_GB2312" pitchFamily="49" charset="-122"/>
              </a:rPr>
              <a:t>(</a:t>
            </a:r>
            <a:r>
              <a:rPr lang="en-US" altLang="zh-CN" sz="2800" b="1" i="1">
                <a:latin typeface="Times New Roman" panose="02020603050405020304" pitchFamily="18" charset="0"/>
                <a:ea typeface="楷体_GB2312" pitchFamily="49" charset="-122"/>
              </a:rPr>
              <a:t>s</a:t>
            </a:r>
            <a:r>
              <a:rPr lang="en-US" altLang="zh-CN" sz="2800" b="1" baseline="-25000">
                <a:latin typeface="Times New Roman" panose="02020603050405020304" pitchFamily="18" charset="0"/>
                <a:ea typeface="楷体_GB2312" pitchFamily="49" charset="-122"/>
              </a:rPr>
              <a:t>1</a:t>
            </a:r>
            <a:r>
              <a:rPr lang="en-US" altLang="zh-CN" sz="2800" b="1">
                <a:latin typeface="Times New Roman" panose="02020603050405020304" pitchFamily="18" charset="0"/>
                <a:ea typeface="楷体_GB2312" pitchFamily="49" charset="-122"/>
              </a:rPr>
              <a:t>)</a:t>
            </a:r>
            <a:endParaRPr lang="en-US" altLang="zh-CN" sz="2800" b="1">
              <a:latin typeface="Times New Roman" panose="02020603050405020304" pitchFamily="18" charset="0"/>
              <a:ea typeface="楷体_GB2312" pitchFamily="49" charset="-122"/>
            </a:endParaRPr>
          </a:p>
        </p:txBody>
      </p:sp>
      <p:sp>
        <p:nvSpPr>
          <p:cNvPr id="3084" name="Text Box 13"/>
          <p:cNvSpPr txBox="1"/>
          <p:nvPr/>
        </p:nvSpPr>
        <p:spPr>
          <a:xfrm>
            <a:off x="0" y="4800600"/>
            <a:ext cx="1905000" cy="521970"/>
          </a:xfrm>
          <a:prstGeom prst="rect">
            <a:avLst/>
          </a:prstGeom>
          <a:noFill/>
          <a:ln w="9525">
            <a:noFill/>
          </a:ln>
        </p:spPr>
        <p:txBody>
          <a:bodyPr>
            <a:spAutoFit/>
          </a:bodyPr>
          <a:p>
            <a:pPr>
              <a:spcBef>
                <a:spcPct val="50000"/>
              </a:spcBef>
            </a:pPr>
            <a:endParaRPr lang="zh-CN" altLang="zh-CN" sz="2800" dirty="0">
              <a:latin typeface="楷体_GB2312" pitchFamily="49" charset="-122"/>
              <a:ea typeface="楷体_GB2312" pitchFamily="49" charset="-122"/>
            </a:endParaRPr>
          </a:p>
        </p:txBody>
      </p:sp>
      <p:grpSp>
        <p:nvGrpSpPr>
          <p:cNvPr id="3" name="Group 14"/>
          <p:cNvGrpSpPr/>
          <p:nvPr/>
        </p:nvGrpSpPr>
        <p:grpSpPr>
          <a:xfrm>
            <a:off x="609600" y="2286000"/>
            <a:ext cx="8001000" cy="522288"/>
            <a:chOff x="384" y="1440"/>
            <a:chExt cx="4512" cy="329"/>
          </a:xfrm>
        </p:grpSpPr>
        <p:sp>
          <p:nvSpPr>
            <p:cNvPr id="3090" name="Text Box 15"/>
            <p:cNvSpPr txBox="1"/>
            <p:nvPr/>
          </p:nvSpPr>
          <p:spPr>
            <a:xfrm>
              <a:off x="384" y="1440"/>
              <a:ext cx="4512" cy="329"/>
            </a:xfrm>
            <a:prstGeom prst="rect">
              <a:avLst/>
            </a:prstGeom>
            <a:noFill/>
            <a:ln w="9525">
              <a:noFill/>
            </a:ln>
          </p:spPr>
          <p:txBody>
            <a:bodyPr>
              <a:spAutoFit/>
            </a:bodyPr>
            <a:p>
              <a:pPr>
                <a:spcBef>
                  <a:spcPct val="50000"/>
                </a:spcBef>
              </a:pPr>
              <a:r>
                <a:rPr lang="en-US" altLang="zh-CN" sz="2800">
                  <a:latin typeface="楷体_GB2312" pitchFamily="49" charset="-122"/>
                  <a:ea typeface="楷体_GB2312" pitchFamily="49" charset="-122"/>
                </a:rPr>
                <a:t>       </a:t>
              </a:r>
              <a:r>
                <a:rPr lang="zh-CN" altLang="en-US" sz="2800" b="1" dirty="0">
                  <a:solidFill>
                    <a:srgbClr val="FF0000"/>
                  </a:solidFill>
                  <a:latin typeface="楷体_GB2312" pitchFamily="49" charset="-122"/>
                  <a:ea typeface="楷体_GB2312" pitchFamily="49" charset="-122"/>
                </a:rPr>
                <a:t>最优路线</a:t>
              </a:r>
              <a:r>
                <a:rPr lang="zh-CN" altLang="en-US" sz="2800" dirty="0">
                  <a:solidFill>
                    <a:srgbClr val="000066"/>
                  </a:solidFill>
                  <a:latin typeface="楷体_GB2312" pitchFamily="49" charset="-122"/>
                  <a:ea typeface="楷体_GB2312" pitchFamily="49" charset="-122"/>
                </a:rPr>
                <a:t>，</a:t>
              </a:r>
              <a:r>
                <a:rPr lang="zh-CN" altLang="en-US" sz="2800" b="1" dirty="0">
                  <a:solidFill>
                    <a:srgbClr val="000066"/>
                  </a:solidFill>
                  <a:latin typeface="楷体_GB2312" pitchFamily="49" charset="-122"/>
                  <a:ea typeface="楷体_GB2312" pitchFamily="49" charset="-122"/>
                </a:rPr>
                <a:t>即执行最优策略时的</a:t>
              </a:r>
              <a:r>
                <a:rPr lang="zh-CN" altLang="en-US" sz="2800" b="1" dirty="0">
                  <a:solidFill>
                    <a:srgbClr val="009900"/>
                  </a:solidFill>
                  <a:latin typeface="楷体_GB2312" pitchFamily="49" charset="-122"/>
                  <a:ea typeface="楷体_GB2312" pitchFamily="49" charset="-122"/>
                </a:rPr>
                <a:t>状态序列</a:t>
              </a:r>
              <a:endParaRPr lang="zh-CN" altLang="en-US" sz="2800" b="1" dirty="0">
                <a:solidFill>
                  <a:srgbClr val="009900"/>
                </a:solidFill>
                <a:latin typeface="楷体_GB2312" pitchFamily="49" charset="-122"/>
                <a:ea typeface="楷体_GB2312" pitchFamily="49" charset="-122"/>
              </a:endParaRPr>
            </a:p>
          </p:txBody>
        </p:sp>
        <p:sp>
          <p:nvSpPr>
            <p:cNvPr id="3091" name="Oval 16"/>
            <p:cNvSpPr/>
            <p:nvPr/>
          </p:nvSpPr>
          <p:spPr>
            <a:xfrm>
              <a:off x="432" y="1584"/>
              <a:ext cx="192" cy="48"/>
            </a:xfrm>
            <a:prstGeom prst="ellipse">
              <a:avLst/>
            </a:prstGeom>
            <a:solidFill>
              <a:srgbClr val="00FF00"/>
            </a:solidFill>
            <a:ln w="9525" cap="flat" cmpd="sng">
              <a:prstDash val="solid"/>
              <a:headEnd type="none" w="med" len="med"/>
              <a:tailEnd type="none" w="med" len="med"/>
            </a:ln>
            <a:scene3d>
              <a:camera prst="legacyObliqueTopRight">
                <a:rot lat="0" lon="0" rev="0"/>
              </a:camera>
              <a:lightRig rig="legacyFlat3" dir="b"/>
            </a:scene3d>
            <a:sp3d extrusionH="430200" prstMaterial="legacyMatte">
              <a:bevelT w="13500" h="13500" prst="angle"/>
              <a:bevelB w="13500" h="13500" prst="angle"/>
              <a:extrusionClr>
                <a:srgbClr val="00FF00"/>
              </a:extrusionClr>
            </a:sp3d>
          </p:spPr>
          <p:txBody>
            <a:bodyPr wrap="none" anchor="ctr">
              <a:flatTx/>
            </a:bodyPr>
            <a:p>
              <a:endParaRPr lang="zh-CN" altLang="en-US" sz="2800" dirty="0">
                <a:latin typeface="Tahoma" panose="020B0604030504040204" pitchFamily="34" charset="0"/>
              </a:endParaRPr>
            </a:p>
          </p:txBody>
        </p:sp>
      </p:grpSp>
      <p:grpSp>
        <p:nvGrpSpPr>
          <p:cNvPr id="4" name="Group 17"/>
          <p:cNvGrpSpPr/>
          <p:nvPr/>
        </p:nvGrpSpPr>
        <p:grpSpPr>
          <a:xfrm>
            <a:off x="685800" y="3581400"/>
            <a:ext cx="7239000" cy="1171575"/>
            <a:chOff x="432" y="2256"/>
            <a:chExt cx="4560" cy="738"/>
          </a:xfrm>
        </p:grpSpPr>
        <p:sp>
          <p:nvSpPr>
            <p:cNvPr id="3088" name="Text Box 18"/>
            <p:cNvSpPr txBox="1"/>
            <p:nvPr/>
          </p:nvSpPr>
          <p:spPr>
            <a:xfrm>
              <a:off x="528" y="2256"/>
              <a:ext cx="3264" cy="329"/>
            </a:xfrm>
            <a:prstGeom prst="rect">
              <a:avLst/>
            </a:prstGeom>
            <a:noFill/>
            <a:ln w="9525">
              <a:noFill/>
            </a:ln>
          </p:spPr>
          <p:txBody>
            <a:bodyPr>
              <a:spAutoFit/>
            </a:bodyPr>
            <a:p>
              <a:pPr>
                <a:spcBef>
                  <a:spcPct val="50000"/>
                </a:spcBef>
              </a:pPr>
              <a:r>
                <a:rPr lang="en-US" altLang="zh-CN" sz="2800" b="1">
                  <a:solidFill>
                    <a:srgbClr val="FF0000"/>
                  </a:solidFill>
                  <a:latin typeface="楷体_GB2312" pitchFamily="49" charset="-122"/>
                  <a:ea typeface="楷体_GB2312" pitchFamily="49" charset="-122"/>
                </a:rPr>
                <a:t>   </a:t>
              </a:r>
              <a:r>
                <a:rPr lang="zh-CN" altLang="en-US" sz="2800" b="1" dirty="0">
                  <a:solidFill>
                    <a:srgbClr val="FF0000"/>
                  </a:solidFill>
                  <a:latin typeface="楷体_GB2312" pitchFamily="49" charset="-122"/>
                  <a:ea typeface="楷体_GB2312" pitchFamily="49" charset="-122"/>
                </a:rPr>
                <a:t>最优目标函数值</a:t>
              </a:r>
              <a:endParaRPr lang="zh-CN" altLang="en-US" sz="2800" dirty="0">
                <a:latin typeface="楷体_GB2312" pitchFamily="49" charset="-122"/>
                <a:ea typeface="楷体_GB2312" pitchFamily="49" charset="-122"/>
              </a:endParaRPr>
            </a:p>
          </p:txBody>
        </p:sp>
        <p:graphicFrame>
          <p:nvGraphicFramePr>
            <p:cNvPr id="3077" name="Object 19"/>
            <p:cNvGraphicFramePr/>
            <p:nvPr/>
          </p:nvGraphicFramePr>
          <p:xfrm>
            <a:off x="1200" y="2566"/>
            <a:ext cx="3792" cy="428"/>
          </p:xfrm>
          <a:graphic>
            <a:graphicData uri="http://schemas.openxmlformats.org/presentationml/2006/ole">
              <mc:AlternateContent xmlns:mc="http://schemas.openxmlformats.org/markup-compatibility/2006">
                <mc:Choice xmlns:v="urn:schemas-microsoft-com:vml" Requires="v">
                  <p:oleObj spid="_x0000_s3085" name="" r:id="rId7" imgW="2030095" imgH="317500" progId="Equation.3">
                    <p:embed/>
                  </p:oleObj>
                </mc:Choice>
                <mc:Fallback>
                  <p:oleObj name="" r:id="rId7" imgW="2030095" imgH="317500" progId="Equation.3">
                    <p:embed/>
                    <p:pic>
                      <p:nvPicPr>
                        <p:cNvPr id="0" name="图片 3084"/>
                        <p:cNvPicPr/>
                        <p:nvPr/>
                      </p:nvPicPr>
                      <p:blipFill>
                        <a:blip r:embed="rId8"/>
                        <a:stretch>
                          <a:fillRect/>
                        </a:stretch>
                      </p:blipFill>
                      <p:spPr>
                        <a:xfrm>
                          <a:off x="1200" y="2566"/>
                          <a:ext cx="3792" cy="428"/>
                        </a:xfrm>
                        <a:prstGeom prst="rect">
                          <a:avLst/>
                        </a:prstGeom>
                        <a:noFill/>
                        <a:ln w="38100">
                          <a:noFill/>
                          <a:miter/>
                        </a:ln>
                      </p:spPr>
                    </p:pic>
                  </p:oleObj>
                </mc:Fallback>
              </mc:AlternateContent>
            </a:graphicData>
          </a:graphic>
        </p:graphicFrame>
        <p:sp>
          <p:nvSpPr>
            <p:cNvPr id="3089" name="Oval 20"/>
            <p:cNvSpPr/>
            <p:nvPr/>
          </p:nvSpPr>
          <p:spPr>
            <a:xfrm>
              <a:off x="432" y="2400"/>
              <a:ext cx="192" cy="48"/>
            </a:xfrm>
            <a:prstGeom prst="ellipse">
              <a:avLst/>
            </a:prstGeom>
            <a:solidFill>
              <a:srgbClr val="00FF00"/>
            </a:solidFill>
            <a:ln w="9525" cap="flat" cmpd="sng">
              <a:prstDash val="solid"/>
              <a:headEnd type="none" w="med" len="med"/>
              <a:tailEnd type="none" w="med" len="med"/>
            </a:ln>
            <a:scene3d>
              <a:camera prst="legacyObliqueTopRight">
                <a:rot lat="0" lon="0" rev="0"/>
              </a:camera>
              <a:lightRig rig="legacyFlat3" dir="b"/>
            </a:scene3d>
            <a:sp3d extrusionH="430200" prstMaterial="legacyMatte">
              <a:bevelT w="13500" h="13500" prst="angle"/>
              <a:bevelB w="13500" h="13500" prst="angle"/>
              <a:extrusionClr>
                <a:srgbClr val="00FF00"/>
              </a:extrusionClr>
            </a:sp3d>
          </p:spPr>
          <p:txBody>
            <a:bodyPr wrap="none" anchor="ctr">
              <a:flatTx/>
            </a:bodyPr>
            <a:p>
              <a:endParaRPr lang="zh-CN" altLang="en-US" sz="2800" dirty="0">
                <a:latin typeface="Tahoma" panose="020B0604030504040204" pitchFamily="34" charset="0"/>
              </a:endParaRPr>
            </a:p>
          </p:txBody>
        </p:sp>
      </p:grpSp>
      <p:sp>
        <p:nvSpPr>
          <p:cNvPr id="329749" name="AutoShape 21"/>
          <p:cNvSpPr/>
          <p:nvPr/>
        </p:nvSpPr>
        <p:spPr>
          <a:xfrm>
            <a:off x="5105400" y="4114800"/>
            <a:ext cx="3886200" cy="838200"/>
          </a:xfrm>
          <a:prstGeom prst="wedgeRoundRectCallout">
            <a:avLst>
              <a:gd name="adj1" fmla="val -39542"/>
              <a:gd name="adj2" fmla="val 134093"/>
              <a:gd name="adj3" fmla="val 16667"/>
            </a:avLst>
          </a:prstGeom>
          <a:solidFill>
            <a:srgbClr val="99FFCC"/>
          </a:solidFill>
          <a:ln w="9525">
            <a:noFill/>
          </a:ln>
        </p:spPr>
        <p:txBody>
          <a:bodyPr wrap="none" anchor="ctr"/>
          <a:p>
            <a:pPr algn="ctr"/>
            <a:r>
              <a:rPr lang="zh-CN" altLang="en-US" sz="2800" b="1" dirty="0">
                <a:solidFill>
                  <a:srgbClr val="000066"/>
                </a:solidFill>
                <a:latin typeface="楷体_GB2312" pitchFamily="49" charset="-122"/>
                <a:ea typeface="楷体_GB2312" pitchFamily="49" charset="-122"/>
              </a:rPr>
              <a:t>从 </a:t>
            </a:r>
            <a:r>
              <a:rPr lang="en-US" altLang="zh-CN" sz="2800" b="1" i="1">
                <a:solidFill>
                  <a:srgbClr val="000066"/>
                </a:solidFill>
                <a:latin typeface="Times New Roman" panose="02020603050405020304" pitchFamily="18" charset="0"/>
                <a:ea typeface="楷体_GB2312" pitchFamily="49" charset="-122"/>
              </a:rPr>
              <a:t>k </a:t>
            </a:r>
            <a:r>
              <a:rPr lang="zh-CN" altLang="en-US" sz="2800" b="1" dirty="0">
                <a:solidFill>
                  <a:srgbClr val="000066"/>
                </a:solidFill>
                <a:latin typeface="楷体_GB2312" pitchFamily="49" charset="-122"/>
                <a:ea typeface="楷体_GB2312" pitchFamily="49" charset="-122"/>
              </a:rPr>
              <a:t>到终点最优策略</a:t>
            </a:r>
            <a:endParaRPr lang="zh-CN" altLang="en-US" sz="2800" b="1" dirty="0">
              <a:solidFill>
                <a:srgbClr val="000066"/>
              </a:solidFill>
              <a:latin typeface="楷体_GB2312" pitchFamily="49" charset="-122"/>
              <a:ea typeface="楷体_GB2312" pitchFamily="49" charset="-122"/>
            </a:endParaRPr>
          </a:p>
          <a:p>
            <a:pPr algn="ctr"/>
            <a:r>
              <a:rPr lang="zh-CN" altLang="en-US" sz="2800" b="1" dirty="0">
                <a:solidFill>
                  <a:srgbClr val="000066"/>
                </a:solidFill>
                <a:latin typeface="楷体_GB2312" pitchFamily="49" charset="-122"/>
                <a:ea typeface="楷体_GB2312" pitchFamily="49" charset="-122"/>
              </a:rPr>
              <a:t>子策略的最优目标函数值</a:t>
            </a:r>
            <a:endParaRPr lang="zh-CN" altLang="en-US" sz="2800" b="1" dirty="0">
              <a:solidFill>
                <a:srgbClr val="000066"/>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32" fill="hold" nodeType="clickEffect">
                                  <p:stCondLst>
                                    <p:cond delay="0"/>
                                  </p:stCondLst>
                                  <p:childTnLst>
                                    <p:set>
                                      <p:cBhvr>
                                        <p:cTn id="10" dur="1" fill="hold">
                                          <p:stCondLst>
                                            <p:cond delay="0"/>
                                          </p:stCondLst>
                                        </p:cTn>
                                        <p:tgtEl>
                                          <p:spTgt spid="329730"/>
                                        </p:tgtEl>
                                        <p:attrNameLst>
                                          <p:attrName>style.visibility</p:attrName>
                                        </p:attrNameLst>
                                      </p:cBhvr>
                                      <p:to>
                                        <p:strVal val="visible"/>
                                      </p:to>
                                    </p:set>
                                    <p:animEffect transition="in" filter="box(out)">
                                      <p:cBhvr>
                                        <p:cTn id="11" dur="500"/>
                                        <p:tgtEl>
                                          <p:spTgt spid="329730"/>
                                        </p:tgtEl>
                                      </p:cBhvr>
                                    </p:animEffect>
                                  </p:childTnLst>
                                  <p:subTnLst>
                                    <p:audio>
                                      <p:cMediaNode>
                                        <p:cTn display="0" masterRel="sameClick">
                                          <p:stCondLst>
                                            <p:cond evt="begin" delay="0">
                                              <p:tn val="9"/>
                                            </p:cond>
                                          </p:stCondLst>
                                          <p:endCondLst>
                                            <p:cond evt="onStopAudio" delay="0">
                                              <p:tgtEl>
                                                <p:sldTgt/>
                                              </p:tgtEl>
                                            </p:cond>
                                          </p:endCondLst>
                                        </p:cTn>
                                        <p:tgtEl>
                                          <p:sndTgt r:embed="rId9" name="CAMERA.WAV"/>
                                        </p:tgtEl>
                                      </p:cMediaNode>
                                    </p:audio>
                                  </p:sub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499"/>
                                          </p:stCondLst>
                                        </p:cTn>
                                        <p:tgtEl>
                                          <p:spTgt spid="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4" presetClass="entr" presetSubtype="32" fill="hold" nodeType="clickEffect">
                                  <p:stCondLst>
                                    <p:cond delay="0"/>
                                  </p:stCondLst>
                                  <p:childTnLst>
                                    <p:set>
                                      <p:cBhvr>
                                        <p:cTn id="19" dur="1" fill="hold">
                                          <p:stCondLst>
                                            <p:cond delay="0"/>
                                          </p:stCondLst>
                                        </p:cTn>
                                        <p:tgtEl>
                                          <p:spTgt spid="329731"/>
                                        </p:tgtEl>
                                        <p:attrNameLst>
                                          <p:attrName>style.visibility</p:attrName>
                                        </p:attrNameLst>
                                      </p:cBhvr>
                                      <p:to>
                                        <p:strVal val="visible"/>
                                      </p:to>
                                    </p:set>
                                    <p:animEffect transition="in" filter="box(out)">
                                      <p:cBhvr>
                                        <p:cTn id="20" dur="500"/>
                                        <p:tgtEl>
                                          <p:spTgt spid="329731"/>
                                        </p:tgtEl>
                                      </p:cBhvr>
                                    </p:animEffect>
                                  </p:childTnLst>
                                  <p:subTnLst>
                                    <p:audio>
                                      <p:cMediaNode>
                                        <p:cTn display="0" masterRel="sameClick">
                                          <p:stCondLst>
                                            <p:cond evt="begin" delay="0">
                                              <p:tn val="18"/>
                                            </p:cond>
                                          </p:stCondLst>
                                          <p:endCondLst>
                                            <p:cond evt="onStopAudio" delay="0">
                                              <p:tgtEl>
                                                <p:sldTgt/>
                                              </p:tgtEl>
                                            </p:cond>
                                          </p:endCondLst>
                                        </p:cTn>
                                        <p:tgtEl>
                                          <p:sndTgt r:embed="rId9" name="CAMERA.WAV"/>
                                        </p:tgtEl>
                                      </p:cMediaNode>
                                    </p:audio>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499"/>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6" presetClass="entr" presetSubtype="42" fill="hold" grpId="0" nodeType="clickEffect">
                                  <p:stCondLst>
                                    <p:cond delay="0"/>
                                  </p:stCondLst>
                                  <p:childTnLst>
                                    <p:set>
                                      <p:cBhvr>
                                        <p:cTn id="28" dur="1" fill="hold">
                                          <p:stCondLst>
                                            <p:cond delay="0"/>
                                          </p:stCondLst>
                                        </p:cTn>
                                        <p:tgtEl>
                                          <p:spTgt spid="329740"/>
                                        </p:tgtEl>
                                        <p:attrNameLst>
                                          <p:attrName>style.visibility</p:attrName>
                                        </p:attrNameLst>
                                      </p:cBhvr>
                                      <p:to>
                                        <p:strVal val="visible"/>
                                      </p:to>
                                    </p:set>
                                    <p:animEffect transition="in" filter="barn(outHorizontal)">
                                      <p:cBhvr>
                                        <p:cTn id="29" dur="500"/>
                                        <p:tgtEl>
                                          <p:spTgt spid="329740"/>
                                        </p:tgtEl>
                                      </p:cBhvr>
                                    </p:animEffect>
                                  </p:childTnLst>
                                  <p:subTnLst>
                                    <p:set>
                                      <p:cBhvr override="childStyle">
                                        <p:cTn dur="1" fill="hold" display="0" masterRel="nextClick" afterEffect="1"/>
                                        <p:tgtEl>
                                          <p:spTgt spid="329740"/>
                                        </p:tgtEl>
                                        <p:attrNameLst>
                                          <p:attrName>style.visibility</p:attrName>
                                        </p:attrNameLst>
                                      </p:cBhvr>
                                      <p:to>
                                        <p:strVal val="hidden"/>
                                      </p:to>
                                    </p:set>
                                    <p:audio>
                                      <p:cMediaNode>
                                        <p:cTn display="0" masterRel="sameClick">
                                          <p:stCondLst>
                                            <p:cond evt="begin" delay="0">
                                              <p:tn val="27"/>
                                            </p:cond>
                                          </p:stCondLst>
                                          <p:endCondLst>
                                            <p:cond evt="onStopAudio" delay="0">
                                              <p:tgtEl>
                                                <p:sldTgt/>
                                              </p:tgtEl>
                                            </p:cond>
                                          </p:endCondLst>
                                        </p:cTn>
                                        <p:tgtEl>
                                          <p:sndTgt r:embed="rId9" name="CAMERA.WAV"/>
                                        </p:tgtEl>
                                      </p:cMediaNode>
                                    </p:audio>
                                  </p:sub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499"/>
                                          </p:stCondLst>
                                        </p:cTn>
                                        <p:tgtEl>
                                          <p:spTgt spid="329738"/>
                                        </p:tgtEl>
                                        <p:attrNameLst>
                                          <p:attrName>style.visibility</p:attrName>
                                        </p:attrNameLst>
                                      </p:cBhvr>
                                      <p:to>
                                        <p:strVal val="visible"/>
                                      </p:to>
                                    </p:set>
                                  </p:childTnLst>
                                  <p:subTnLst>
                                    <p:audio>
                                      <p:cMediaNode>
                                        <p:cTn display="0" masterRel="sameClick">
                                          <p:stCondLst>
                                            <p:cond evt="begin" delay="0">
                                              <p:tn val="32"/>
                                            </p:cond>
                                          </p:stCondLst>
                                          <p:endCondLst>
                                            <p:cond evt="onStopAudio" delay="0">
                                              <p:tgtEl>
                                                <p:sldTgt/>
                                              </p:tgtEl>
                                            </p:cond>
                                          </p:endCondLst>
                                        </p:cTn>
                                        <p:tgtEl>
                                          <p:sndTgt r:embed="rId9" name="CAMERA.WAV"/>
                                        </p:tgtEl>
                                      </p:cMediaNode>
                                    </p:audio>
                                  </p:subTnLst>
                                </p:cTn>
                              </p:par>
                            </p:childTnLst>
                          </p:cTn>
                        </p:par>
                      </p:childTnLst>
                    </p:cTn>
                  </p:par>
                  <p:par>
                    <p:cTn id="34" fill="hold">
                      <p:stCondLst>
                        <p:cond delay="indefinite"/>
                      </p:stCondLst>
                      <p:childTnLst>
                        <p:par>
                          <p:cTn id="35" fill="hold">
                            <p:stCondLst>
                              <p:cond delay="0"/>
                            </p:stCondLst>
                            <p:childTnLst>
                              <p:par>
                                <p:cTn id="36" presetID="16" presetClass="entr" presetSubtype="42" fill="hold" grpId="0" nodeType="clickEffect">
                                  <p:stCondLst>
                                    <p:cond delay="0"/>
                                  </p:stCondLst>
                                  <p:childTnLst>
                                    <p:set>
                                      <p:cBhvr>
                                        <p:cTn id="37" dur="1" fill="hold">
                                          <p:stCondLst>
                                            <p:cond delay="0"/>
                                          </p:stCondLst>
                                        </p:cTn>
                                        <p:tgtEl>
                                          <p:spTgt spid="329749"/>
                                        </p:tgtEl>
                                        <p:attrNameLst>
                                          <p:attrName>style.visibility</p:attrName>
                                        </p:attrNameLst>
                                      </p:cBhvr>
                                      <p:to>
                                        <p:strVal val="visible"/>
                                      </p:to>
                                    </p:set>
                                    <p:animEffect transition="in" filter="barn(outHorizontal)">
                                      <p:cBhvr>
                                        <p:cTn id="38" dur="500"/>
                                        <p:tgtEl>
                                          <p:spTgt spid="329749"/>
                                        </p:tgtEl>
                                      </p:cBhvr>
                                    </p:animEffect>
                                  </p:childTnLst>
                                  <p:subTnLst>
                                    <p:set>
                                      <p:cBhvr override="childStyle">
                                        <p:cTn dur="1" fill="hold" display="0" masterRel="nextClick" afterEffect="1"/>
                                        <p:tgtEl>
                                          <p:spTgt spid="329749"/>
                                        </p:tgtEl>
                                        <p:attrNameLst>
                                          <p:attrName>style.visibility</p:attrName>
                                        </p:attrNameLst>
                                      </p:cBhvr>
                                      <p:to>
                                        <p:strVal val="hidden"/>
                                      </p:to>
                                    </p:set>
                                    <p:audio>
                                      <p:cMediaNode>
                                        <p:cTn display="0" masterRel="sameClick">
                                          <p:stCondLst>
                                            <p:cond evt="begin" delay="0">
                                              <p:tn val="36"/>
                                            </p:cond>
                                          </p:stCondLst>
                                          <p:endCondLst>
                                            <p:cond evt="onStopAudio" delay="0">
                                              <p:tgtEl>
                                                <p:sldTgt/>
                                              </p:tgtEl>
                                            </p:cond>
                                          </p:endCondLst>
                                        </p:cTn>
                                        <p:tgtEl>
                                          <p:sndTgt r:embed="rId9"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9740" grpId="0" bldLvl="0" animBg="1"/>
      <p:bldP spid="329749" grpId="0" bldLvl="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文本框 13313"/>
          <p:cNvSpPr txBox="1"/>
          <p:nvPr/>
        </p:nvSpPr>
        <p:spPr>
          <a:xfrm>
            <a:off x="533400" y="381000"/>
            <a:ext cx="1349375" cy="521970"/>
          </a:xfrm>
          <a:prstGeom prst="rect">
            <a:avLst/>
          </a:prstGeom>
          <a:noFill/>
          <a:ln w="9525">
            <a:noFill/>
          </a:ln>
        </p:spPr>
        <p:txBody>
          <a:bodyPr>
            <a:spAutoFit/>
          </a:bodyPr>
          <a:p>
            <a:pPr>
              <a:spcBef>
                <a:spcPct val="50000"/>
              </a:spcBef>
            </a:pPr>
            <a:r>
              <a:rPr lang="zh-CN" altLang="en-US" sz="2800" b="1" dirty="0">
                <a:solidFill>
                  <a:srgbClr val="000066"/>
                </a:solidFill>
                <a:latin typeface="Times New Roman" panose="02020603050405020304" pitchFamily="18" charset="0"/>
                <a:ea typeface="楷体_GB2312" pitchFamily="49" charset="-122"/>
              </a:rPr>
              <a:t>练习</a:t>
            </a:r>
            <a:r>
              <a:rPr lang="en-US" altLang="zh-CN" sz="2800" b="1">
                <a:solidFill>
                  <a:srgbClr val="000066"/>
                </a:solidFill>
                <a:latin typeface="Times New Roman" panose="02020603050405020304" pitchFamily="18" charset="0"/>
                <a:ea typeface="楷体_GB2312" pitchFamily="49" charset="-122"/>
              </a:rPr>
              <a:t>1</a:t>
            </a:r>
            <a:r>
              <a:rPr lang="zh-CN" altLang="en-US" sz="2800" b="1">
                <a:solidFill>
                  <a:srgbClr val="000066"/>
                </a:solidFill>
                <a:latin typeface="Times New Roman" panose="02020603050405020304" pitchFamily="18" charset="0"/>
                <a:ea typeface="楷体_GB2312" pitchFamily="49" charset="-122"/>
              </a:rPr>
              <a:t>：</a:t>
            </a:r>
            <a:endParaRPr lang="zh-CN" altLang="en-US" sz="2800" b="1">
              <a:solidFill>
                <a:srgbClr val="000066"/>
              </a:solidFill>
              <a:latin typeface="Times New Roman" panose="02020603050405020304" pitchFamily="18" charset="0"/>
              <a:ea typeface="楷体_GB2312" pitchFamily="49" charset="-122"/>
            </a:endParaRPr>
          </a:p>
        </p:txBody>
      </p:sp>
      <p:sp>
        <p:nvSpPr>
          <p:cNvPr id="13315" name="椭圆 13314"/>
          <p:cNvSpPr/>
          <p:nvPr/>
        </p:nvSpPr>
        <p:spPr>
          <a:xfrm>
            <a:off x="228600" y="2743200"/>
            <a:ext cx="457200" cy="457200"/>
          </a:xfrm>
          <a:prstGeom prst="ellipse">
            <a:avLst/>
          </a:prstGeom>
          <a:solidFill>
            <a:srgbClr val="66CCFF"/>
          </a:solidFill>
          <a:ln w="9525" cap="flat" cmpd="sng">
            <a:solidFill>
              <a:schemeClr val="tx1"/>
            </a:solidFill>
            <a:prstDash val="solid"/>
            <a:headEnd type="none" w="med" len="med"/>
            <a:tailEnd type="none" w="med" len="med"/>
          </a:ln>
        </p:spPr>
        <p:txBody>
          <a:bodyPr wrap="none" anchor="ctr"/>
          <a:p>
            <a:pPr algn="ctr"/>
            <a:r>
              <a:rPr lang="en-US" altLang="zh-CN" sz="2400">
                <a:latin typeface="Times New Roman" panose="02020603050405020304" pitchFamily="18" charset="0"/>
                <a:ea typeface="宋体" panose="02010600030101010101" pitchFamily="2" charset="-122"/>
              </a:rPr>
              <a:t>A</a:t>
            </a:r>
            <a:endParaRPr lang="en-US" altLang="zh-CN" sz="2400">
              <a:latin typeface="Times New Roman" panose="02020603050405020304" pitchFamily="18" charset="0"/>
              <a:ea typeface="宋体" panose="02010600030101010101" pitchFamily="2" charset="-122"/>
            </a:endParaRPr>
          </a:p>
        </p:txBody>
      </p:sp>
      <p:sp>
        <p:nvSpPr>
          <p:cNvPr id="13316" name="椭圆 13315"/>
          <p:cNvSpPr/>
          <p:nvPr/>
        </p:nvSpPr>
        <p:spPr>
          <a:xfrm>
            <a:off x="1295400" y="1828800"/>
            <a:ext cx="457200" cy="457200"/>
          </a:xfrm>
          <a:prstGeom prst="ellipse">
            <a:avLst/>
          </a:prstGeom>
          <a:solidFill>
            <a:srgbClr val="66CCFF"/>
          </a:solidFill>
          <a:ln w="9525" cap="flat" cmpd="sng">
            <a:solidFill>
              <a:schemeClr val="tx1"/>
            </a:solidFill>
            <a:prstDash val="solid"/>
            <a:headEnd type="none" w="med" len="med"/>
            <a:tailEnd type="none" w="med" len="med"/>
          </a:ln>
        </p:spPr>
        <p:txBody>
          <a:bodyPr wrap="none" anchor="ctr"/>
          <a:p>
            <a:pPr algn="ctr"/>
            <a:r>
              <a:rPr lang="en-US" altLang="zh-CN" sz="2400">
                <a:latin typeface="Times New Roman" panose="02020603050405020304" pitchFamily="18" charset="0"/>
                <a:ea typeface="宋体" panose="02010600030101010101" pitchFamily="2" charset="-122"/>
              </a:rPr>
              <a:t>B</a:t>
            </a:r>
            <a:r>
              <a:rPr lang="en-US" altLang="zh-CN" sz="2400" baseline="-25000">
                <a:latin typeface="Times New Roman" panose="02020603050405020304" pitchFamily="18" charset="0"/>
                <a:ea typeface="宋体" panose="02010600030101010101" pitchFamily="2" charset="-122"/>
              </a:rPr>
              <a:t>1</a:t>
            </a:r>
            <a:endParaRPr lang="en-US" altLang="zh-CN" sz="2400">
              <a:latin typeface="Times New Roman" panose="02020603050405020304" pitchFamily="18" charset="0"/>
              <a:ea typeface="宋体" panose="02010600030101010101" pitchFamily="2" charset="-122"/>
            </a:endParaRPr>
          </a:p>
        </p:txBody>
      </p:sp>
      <p:sp>
        <p:nvSpPr>
          <p:cNvPr id="13317" name="椭圆 13316"/>
          <p:cNvSpPr/>
          <p:nvPr/>
        </p:nvSpPr>
        <p:spPr>
          <a:xfrm>
            <a:off x="1371600" y="3352800"/>
            <a:ext cx="457200" cy="457200"/>
          </a:xfrm>
          <a:prstGeom prst="ellipse">
            <a:avLst/>
          </a:prstGeom>
          <a:solidFill>
            <a:srgbClr val="66CCFF"/>
          </a:solidFill>
          <a:ln w="9525" cap="flat" cmpd="sng">
            <a:solidFill>
              <a:schemeClr val="tx1"/>
            </a:solidFill>
            <a:prstDash val="solid"/>
            <a:headEnd type="none" w="med" len="med"/>
            <a:tailEnd type="none" w="med" len="med"/>
          </a:ln>
        </p:spPr>
        <p:txBody>
          <a:bodyPr wrap="none" anchor="ctr"/>
          <a:p>
            <a:pPr algn="ctr"/>
            <a:r>
              <a:rPr lang="en-US" altLang="zh-CN" sz="2400">
                <a:latin typeface="Times New Roman" panose="02020603050405020304" pitchFamily="18" charset="0"/>
                <a:ea typeface="宋体" panose="02010600030101010101" pitchFamily="2" charset="-122"/>
              </a:rPr>
              <a:t>B</a:t>
            </a:r>
            <a:r>
              <a:rPr lang="en-US" altLang="zh-CN" sz="2400" baseline="-25000">
                <a:latin typeface="Times New Roman" panose="02020603050405020304" pitchFamily="18" charset="0"/>
                <a:ea typeface="宋体" panose="02010600030101010101" pitchFamily="2" charset="-122"/>
              </a:rPr>
              <a:t>2</a:t>
            </a:r>
            <a:endParaRPr lang="en-US" altLang="zh-CN" sz="2400">
              <a:latin typeface="Times New Roman" panose="02020603050405020304" pitchFamily="18" charset="0"/>
              <a:ea typeface="宋体" panose="02010600030101010101" pitchFamily="2" charset="-122"/>
            </a:endParaRPr>
          </a:p>
        </p:txBody>
      </p:sp>
      <p:sp>
        <p:nvSpPr>
          <p:cNvPr id="13318" name="椭圆 13317"/>
          <p:cNvSpPr/>
          <p:nvPr/>
        </p:nvSpPr>
        <p:spPr>
          <a:xfrm>
            <a:off x="2895600" y="1066800"/>
            <a:ext cx="457200" cy="457200"/>
          </a:xfrm>
          <a:prstGeom prst="ellipse">
            <a:avLst/>
          </a:prstGeom>
          <a:solidFill>
            <a:srgbClr val="66CCFF"/>
          </a:solidFill>
          <a:ln w="9525" cap="flat" cmpd="sng">
            <a:solidFill>
              <a:schemeClr val="tx1"/>
            </a:solidFill>
            <a:prstDash val="solid"/>
            <a:headEnd type="none" w="med" len="med"/>
            <a:tailEnd type="none" w="med" len="med"/>
          </a:ln>
        </p:spPr>
        <p:txBody>
          <a:bodyPr wrap="none" anchor="ctr"/>
          <a:p>
            <a:pPr algn="ctr"/>
            <a:r>
              <a:rPr lang="en-US" altLang="zh-CN" sz="2400">
                <a:latin typeface="Times New Roman" panose="02020603050405020304" pitchFamily="18" charset="0"/>
                <a:ea typeface="宋体" panose="02010600030101010101" pitchFamily="2" charset="-122"/>
              </a:rPr>
              <a:t>C</a:t>
            </a:r>
            <a:r>
              <a:rPr lang="en-US" altLang="zh-CN" sz="2400" baseline="-25000">
                <a:latin typeface="Times New Roman" panose="02020603050405020304" pitchFamily="18" charset="0"/>
                <a:ea typeface="宋体" panose="02010600030101010101" pitchFamily="2" charset="-122"/>
              </a:rPr>
              <a:t>1</a:t>
            </a:r>
            <a:endParaRPr lang="en-US" altLang="zh-CN" sz="2400">
              <a:latin typeface="Times New Roman" panose="02020603050405020304" pitchFamily="18" charset="0"/>
              <a:ea typeface="宋体" panose="02010600030101010101" pitchFamily="2" charset="-122"/>
            </a:endParaRPr>
          </a:p>
        </p:txBody>
      </p:sp>
      <p:sp>
        <p:nvSpPr>
          <p:cNvPr id="13319" name="椭圆 13318"/>
          <p:cNvSpPr/>
          <p:nvPr/>
        </p:nvSpPr>
        <p:spPr>
          <a:xfrm>
            <a:off x="2819400" y="2133600"/>
            <a:ext cx="457200" cy="457200"/>
          </a:xfrm>
          <a:prstGeom prst="ellipse">
            <a:avLst/>
          </a:prstGeom>
          <a:solidFill>
            <a:srgbClr val="66CCFF"/>
          </a:solidFill>
          <a:ln w="9525" cap="flat" cmpd="sng">
            <a:solidFill>
              <a:schemeClr val="tx1"/>
            </a:solidFill>
            <a:prstDash val="solid"/>
            <a:headEnd type="none" w="med" len="med"/>
            <a:tailEnd type="none" w="med" len="med"/>
          </a:ln>
        </p:spPr>
        <p:txBody>
          <a:bodyPr wrap="none" anchor="ctr"/>
          <a:p>
            <a:pPr algn="ctr"/>
            <a:r>
              <a:rPr lang="en-US" altLang="zh-CN" sz="2400">
                <a:latin typeface="Times New Roman" panose="02020603050405020304" pitchFamily="18" charset="0"/>
                <a:ea typeface="宋体" panose="02010600030101010101" pitchFamily="2" charset="-122"/>
              </a:rPr>
              <a:t>C</a:t>
            </a:r>
            <a:r>
              <a:rPr lang="en-US" altLang="zh-CN" sz="2400" baseline="-25000">
                <a:latin typeface="Times New Roman" panose="02020603050405020304" pitchFamily="18" charset="0"/>
                <a:ea typeface="宋体" panose="02010600030101010101" pitchFamily="2" charset="-122"/>
              </a:rPr>
              <a:t>2</a:t>
            </a:r>
            <a:endParaRPr lang="en-US" altLang="zh-CN" sz="2400" baseline="-25000">
              <a:latin typeface="Times New Roman" panose="02020603050405020304" pitchFamily="18" charset="0"/>
              <a:ea typeface="宋体" panose="02010600030101010101" pitchFamily="2" charset="-122"/>
            </a:endParaRPr>
          </a:p>
        </p:txBody>
      </p:sp>
      <p:sp>
        <p:nvSpPr>
          <p:cNvPr id="13320" name="椭圆 13319"/>
          <p:cNvSpPr/>
          <p:nvPr/>
        </p:nvSpPr>
        <p:spPr>
          <a:xfrm>
            <a:off x="2819400" y="3429000"/>
            <a:ext cx="457200" cy="457200"/>
          </a:xfrm>
          <a:prstGeom prst="ellipse">
            <a:avLst/>
          </a:prstGeom>
          <a:solidFill>
            <a:srgbClr val="66CCFF"/>
          </a:solidFill>
          <a:ln w="9525" cap="flat" cmpd="sng">
            <a:solidFill>
              <a:schemeClr val="tx1"/>
            </a:solidFill>
            <a:prstDash val="solid"/>
            <a:headEnd type="none" w="med" len="med"/>
            <a:tailEnd type="none" w="med" len="med"/>
          </a:ln>
        </p:spPr>
        <p:txBody>
          <a:bodyPr wrap="none" anchor="ctr"/>
          <a:p>
            <a:pPr algn="ctr"/>
            <a:r>
              <a:rPr lang="en-US" altLang="zh-CN" sz="2400">
                <a:latin typeface="Times New Roman" panose="02020603050405020304" pitchFamily="18" charset="0"/>
                <a:ea typeface="宋体" panose="02010600030101010101" pitchFamily="2" charset="-122"/>
              </a:rPr>
              <a:t>C</a:t>
            </a:r>
            <a:r>
              <a:rPr lang="en-US" altLang="zh-CN" sz="2400" baseline="-25000">
                <a:latin typeface="Times New Roman" panose="02020603050405020304" pitchFamily="18" charset="0"/>
                <a:ea typeface="宋体" panose="02010600030101010101" pitchFamily="2" charset="-122"/>
              </a:rPr>
              <a:t>3</a:t>
            </a:r>
            <a:endParaRPr lang="en-US" altLang="zh-CN" sz="2400">
              <a:latin typeface="Times New Roman" panose="02020603050405020304" pitchFamily="18" charset="0"/>
              <a:ea typeface="宋体" panose="02010600030101010101" pitchFamily="2" charset="-122"/>
            </a:endParaRPr>
          </a:p>
        </p:txBody>
      </p:sp>
      <p:sp>
        <p:nvSpPr>
          <p:cNvPr id="13321" name="椭圆 13320"/>
          <p:cNvSpPr/>
          <p:nvPr/>
        </p:nvSpPr>
        <p:spPr>
          <a:xfrm>
            <a:off x="2819400" y="4572000"/>
            <a:ext cx="457200" cy="457200"/>
          </a:xfrm>
          <a:prstGeom prst="ellipse">
            <a:avLst/>
          </a:prstGeom>
          <a:solidFill>
            <a:srgbClr val="66CCFF"/>
          </a:solidFill>
          <a:ln w="9525" cap="flat" cmpd="sng">
            <a:solidFill>
              <a:schemeClr val="tx1"/>
            </a:solidFill>
            <a:prstDash val="solid"/>
            <a:headEnd type="none" w="med" len="med"/>
            <a:tailEnd type="none" w="med" len="med"/>
          </a:ln>
        </p:spPr>
        <p:txBody>
          <a:bodyPr wrap="none" anchor="ctr"/>
          <a:p>
            <a:pPr algn="ctr"/>
            <a:r>
              <a:rPr lang="en-US" altLang="zh-CN" sz="2400">
                <a:latin typeface="Times New Roman" panose="02020603050405020304" pitchFamily="18" charset="0"/>
                <a:ea typeface="宋体" panose="02010600030101010101" pitchFamily="2" charset="-122"/>
              </a:rPr>
              <a:t>C</a:t>
            </a:r>
            <a:r>
              <a:rPr lang="en-US" altLang="zh-CN" sz="2400" baseline="-25000">
                <a:latin typeface="Times New Roman" panose="02020603050405020304" pitchFamily="18" charset="0"/>
                <a:ea typeface="宋体" panose="02010600030101010101" pitchFamily="2" charset="-122"/>
              </a:rPr>
              <a:t>4</a:t>
            </a:r>
            <a:endParaRPr lang="en-US" altLang="zh-CN" sz="2400">
              <a:latin typeface="Times New Roman" panose="02020603050405020304" pitchFamily="18" charset="0"/>
              <a:ea typeface="宋体" panose="02010600030101010101" pitchFamily="2" charset="-122"/>
            </a:endParaRPr>
          </a:p>
        </p:txBody>
      </p:sp>
      <p:sp>
        <p:nvSpPr>
          <p:cNvPr id="13322" name="椭圆 13321"/>
          <p:cNvSpPr/>
          <p:nvPr/>
        </p:nvSpPr>
        <p:spPr>
          <a:xfrm>
            <a:off x="4419600" y="1600200"/>
            <a:ext cx="457200" cy="457200"/>
          </a:xfrm>
          <a:prstGeom prst="ellipse">
            <a:avLst/>
          </a:prstGeom>
          <a:solidFill>
            <a:srgbClr val="66CCFF"/>
          </a:solidFill>
          <a:ln w="9525" cap="flat" cmpd="sng">
            <a:solidFill>
              <a:schemeClr val="tx1"/>
            </a:solidFill>
            <a:prstDash val="solid"/>
            <a:headEnd type="none" w="med" len="med"/>
            <a:tailEnd type="none" w="med" len="med"/>
          </a:ln>
        </p:spPr>
        <p:txBody>
          <a:bodyPr wrap="none" anchor="ctr"/>
          <a:p>
            <a:pPr algn="ctr"/>
            <a:r>
              <a:rPr lang="en-US" altLang="zh-CN" sz="2400">
                <a:latin typeface="Times New Roman" panose="02020603050405020304" pitchFamily="18" charset="0"/>
                <a:ea typeface="宋体" panose="02010600030101010101" pitchFamily="2" charset="-122"/>
              </a:rPr>
              <a:t>D</a:t>
            </a:r>
            <a:r>
              <a:rPr lang="en-US" altLang="zh-CN" sz="2400" baseline="-25000">
                <a:latin typeface="Times New Roman" panose="02020603050405020304" pitchFamily="18" charset="0"/>
                <a:ea typeface="宋体" panose="02010600030101010101" pitchFamily="2" charset="-122"/>
              </a:rPr>
              <a:t>1</a:t>
            </a:r>
            <a:endParaRPr lang="en-US" altLang="zh-CN" sz="2400">
              <a:latin typeface="Times New Roman" panose="02020603050405020304" pitchFamily="18" charset="0"/>
              <a:ea typeface="宋体" panose="02010600030101010101" pitchFamily="2" charset="-122"/>
            </a:endParaRPr>
          </a:p>
        </p:txBody>
      </p:sp>
      <p:sp>
        <p:nvSpPr>
          <p:cNvPr id="13323" name="椭圆 13322"/>
          <p:cNvSpPr/>
          <p:nvPr/>
        </p:nvSpPr>
        <p:spPr>
          <a:xfrm>
            <a:off x="4419600" y="2743200"/>
            <a:ext cx="457200" cy="457200"/>
          </a:xfrm>
          <a:prstGeom prst="ellipse">
            <a:avLst/>
          </a:prstGeom>
          <a:solidFill>
            <a:srgbClr val="66CCFF"/>
          </a:solidFill>
          <a:ln w="9525" cap="flat" cmpd="sng">
            <a:solidFill>
              <a:schemeClr val="tx1"/>
            </a:solidFill>
            <a:prstDash val="solid"/>
            <a:headEnd type="none" w="med" len="med"/>
            <a:tailEnd type="none" w="med" len="med"/>
          </a:ln>
        </p:spPr>
        <p:txBody>
          <a:bodyPr wrap="none" anchor="ctr"/>
          <a:p>
            <a:pPr algn="ctr"/>
            <a:r>
              <a:rPr lang="en-US" altLang="zh-CN" sz="2400">
                <a:latin typeface="Times New Roman" panose="02020603050405020304" pitchFamily="18" charset="0"/>
                <a:ea typeface="宋体" panose="02010600030101010101" pitchFamily="2" charset="-122"/>
              </a:rPr>
              <a:t>D</a:t>
            </a:r>
            <a:r>
              <a:rPr lang="en-US" altLang="zh-CN" sz="2400" baseline="-25000">
                <a:latin typeface="Times New Roman" panose="02020603050405020304" pitchFamily="18" charset="0"/>
                <a:ea typeface="宋体" panose="02010600030101010101" pitchFamily="2" charset="-122"/>
              </a:rPr>
              <a:t>2</a:t>
            </a:r>
            <a:endParaRPr lang="en-US" altLang="zh-CN" sz="2400">
              <a:latin typeface="Times New Roman" panose="02020603050405020304" pitchFamily="18" charset="0"/>
              <a:ea typeface="宋体" panose="02010600030101010101" pitchFamily="2" charset="-122"/>
            </a:endParaRPr>
          </a:p>
        </p:txBody>
      </p:sp>
      <p:sp>
        <p:nvSpPr>
          <p:cNvPr id="13324" name="椭圆 13323"/>
          <p:cNvSpPr/>
          <p:nvPr/>
        </p:nvSpPr>
        <p:spPr>
          <a:xfrm>
            <a:off x="4419600" y="3962400"/>
            <a:ext cx="457200" cy="457200"/>
          </a:xfrm>
          <a:prstGeom prst="ellipse">
            <a:avLst/>
          </a:prstGeom>
          <a:solidFill>
            <a:srgbClr val="66CCFF"/>
          </a:solidFill>
          <a:ln w="9525" cap="flat" cmpd="sng">
            <a:solidFill>
              <a:schemeClr val="tx1"/>
            </a:solidFill>
            <a:prstDash val="solid"/>
            <a:headEnd type="none" w="med" len="med"/>
            <a:tailEnd type="none" w="med" len="med"/>
          </a:ln>
        </p:spPr>
        <p:txBody>
          <a:bodyPr wrap="none" anchor="ctr"/>
          <a:p>
            <a:pPr algn="ctr"/>
            <a:r>
              <a:rPr lang="en-US" altLang="zh-CN" sz="2400">
                <a:latin typeface="Times New Roman" panose="02020603050405020304" pitchFamily="18" charset="0"/>
                <a:ea typeface="宋体" panose="02010600030101010101" pitchFamily="2" charset="-122"/>
              </a:rPr>
              <a:t>D</a:t>
            </a:r>
            <a:r>
              <a:rPr lang="en-US" altLang="zh-CN" sz="2400" baseline="-25000">
                <a:latin typeface="Times New Roman" panose="02020603050405020304" pitchFamily="18" charset="0"/>
                <a:ea typeface="宋体" panose="02010600030101010101" pitchFamily="2" charset="-122"/>
              </a:rPr>
              <a:t>3</a:t>
            </a:r>
            <a:endParaRPr lang="en-US" altLang="zh-CN" sz="2400">
              <a:latin typeface="Times New Roman" panose="02020603050405020304" pitchFamily="18" charset="0"/>
              <a:ea typeface="宋体" panose="02010600030101010101" pitchFamily="2" charset="-122"/>
            </a:endParaRPr>
          </a:p>
        </p:txBody>
      </p:sp>
      <p:sp>
        <p:nvSpPr>
          <p:cNvPr id="13325" name="椭圆 13324"/>
          <p:cNvSpPr/>
          <p:nvPr/>
        </p:nvSpPr>
        <p:spPr>
          <a:xfrm>
            <a:off x="6019800" y="1600200"/>
            <a:ext cx="457200" cy="457200"/>
          </a:xfrm>
          <a:prstGeom prst="ellipse">
            <a:avLst/>
          </a:prstGeom>
          <a:solidFill>
            <a:srgbClr val="66CCFF"/>
          </a:solidFill>
          <a:ln w="9525" cap="flat" cmpd="sng">
            <a:solidFill>
              <a:schemeClr val="tx1"/>
            </a:solidFill>
            <a:prstDash val="solid"/>
            <a:headEnd type="none" w="med" len="med"/>
            <a:tailEnd type="none" w="med" len="med"/>
          </a:ln>
        </p:spPr>
        <p:txBody>
          <a:bodyPr wrap="none" anchor="ctr"/>
          <a:p>
            <a:pPr algn="ctr"/>
            <a:r>
              <a:rPr lang="en-US" altLang="zh-CN" sz="2400">
                <a:latin typeface="Times New Roman" panose="02020603050405020304" pitchFamily="18" charset="0"/>
                <a:ea typeface="宋体" panose="02010600030101010101" pitchFamily="2" charset="-122"/>
              </a:rPr>
              <a:t>E</a:t>
            </a:r>
            <a:r>
              <a:rPr lang="en-US" altLang="zh-CN" sz="2400" baseline="-25000">
                <a:latin typeface="Times New Roman" panose="02020603050405020304" pitchFamily="18" charset="0"/>
                <a:ea typeface="宋体" panose="02010600030101010101" pitchFamily="2" charset="-122"/>
              </a:rPr>
              <a:t>1</a:t>
            </a:r>
            <a:endParaRPr lang="en-US" altLang="zh-CN" sz="2400">
              <a:latin typeface="Times New Roman" panose="02020603050405020304" pitchFamily="18" charset="0"/>
              <a:ea typeface="宋体" panose="02010600030101010101" pitchFamily="2" charset="-122"/>
            </a:endParaRPr>
          </a:p>
        </p:txBody>
      </p:sp>
      <p:sp>
        <p:nvSpPr>
          <p:cNvPr id="13326" name="椭圆 13325"/>
          <p:cNvSpPr/>
          <p:nvPr/>
        </p:nvSpPr>
        <p:spPr>
          <a:xfrm>
            <a:off x="6019800" y="2743200"/>
            <a:ext cx="457200" cy="457200"/>
          </a:xfrm>
          <a:prstGeom prst="ellipse">
            <a:avLst/>
          </a:prstGeom>
          <a:solidFill>
            <a:srgbClr val="66CCFF"/>
          </a:solidFill>
          <a:ln w="9525" cap="flat" cmpd="sng">
            <a:solidFill>
              <a:schemeClr val="tx1"/>
            </a:solidFill>
            <a:prstDash val="solid"/>
            <a:headEnd type="none" w="med" len="med"/>
            <a:tailEnd type="none" w="med" len="med"/>
          </a:ln>
        </p:spPr>
        <p:txBody>
          <a:bodyPr wrap="none" anchor="ctr"/>
          <a:p>
            <a:pPr algn="ctr"/>
            <a:r>
              <a:rPr lang="en-US" altLang="zh-CN" sz="2400">
                <a:latin typeface="Times New Roman" panose="02020603050405020304" pitchFamily="18" charset="0"/>
                <a:ea typeface="宋体" panose="02010600030101010101" pitchFamily="2" charset="-122"/>
              </a:rPr>
              <a:t>E</a:t>
            </a:r>
            <a:r>
              <a:rPr lang="en-US" altLang="zh-CN" sz="2400" baseline="-25000">
                <a:latin typeface="Times New Roman" panose="02020603050405020304" pitchFamily="18" charset="0"/>
                <a:ea typeface="宋体" panose="02010600030101010101" pitchFamily="2" charset="-122"/>
              </a:rPr>
              <a:t>2</a:t>
            </a:r>
            <a:endParaRPr lang="en-US" altLang="zh-CN" sz="2400">
              <a:latin typeface="Times New Roman" panose="02020603050405020304" pitchFamily="18" charset="0"/>
              <a:ea typeface="宋体" panose="02010600030101010101" pitchFamily="2" charset="-122"/>
            </a:endParaRPr>
          </a:p>
        </p:txBody>
      </p:sp>
      <p:sp>
        <p:nvSpPr>
          <p:cNvPr id="13327" name="椭圆 13326"/>
          <p:cNvSpPr/>
          <p:nvPr/>
        </p:nvSpPr>
        <p:spPr>
          <a:xfrm>
            <a:off x="6096000" y="4038600"/>
            <a:ext cx="457200" cy="457200"/>
          </a:xfrm>
          <a:prstGeom prst="ellipse">
            <a:avLst/>
          </a:prstGeom>
          <a:solidFill>
            <a:srgbClr val="66CCFF"/>
          </a:solidFill>
          <a:ln w="9525" cap="flat" cmpd="sng">
            <a:solidFill>
              <a:schemeClr val="tx1"/>
            </a:solidFill>
            <a:prstDash val="solid"/>
            <a:headEnd type="none" w="med" len="med"/>
            <a:tailEnd type="none" w="med" len="med"/>
          </a:ln>
        </p:spPr>
        <p:txBody>
          <a:bodyPr wrap="none" anchor="ctr"/>
          <a:p>
            <a:pPr algn="ctr"/>
            <a:r>
              <a:rPr lang="en-US" altLang="zh-CN" sz="2400">
                <a:latin typeface="Times New Roman" panose="02020603050405020304" pitchFamily="18" charset="0"/>
                <a:ea typeface="宋体" panose="02010600030101010101" pitchFamily="2" charset="-122"/>
              </a:rPr>
              <a:t>E</a:t>
            </a:r>
            <a:r>
              <a:rPr lang="en-US" altLang="zh-CN" sz="2400" baseline="-25000">
                <a:latin typeface="Times New Roman" panose="02020603050405020304" pitchFamily="18" charset="0"/>
                <a:ea typeface="宋体" panose="02010600030101010101" pitchFamily="2" charset="-122"/>
              </a:rPr>
              <a:t>3</a:t>
            </a:r>
            <a:endParaRPr lang="en-US" altLang="zh-CN" sz="2400">
              <a:latin typeface="Times New Roman" panose="02020603050405020304" pitchFamily="18" charset="0"/>
              <a:ea typeface="宋体" panose="02010600030101010101" pitchFamily="2" charset="-122"/>
            </a:endParaRPr>
          </a:p>
        </p:txBody>
      </p:sp>
      <p:sp>
        <p:nvSpPr>
          <p:cNvPr id="13328" name="椭圆 13327"/>
          <p:cNvSpPr/>
          <p:nvPr/>
        </p:nvSpPr>
        <p:spPr>
          <a:xfrm>
            <a:off x="7391400" y="2133600"/>
            <a:ext cx="457200" cy="457200"/>
          </a:xfrm>
          <a:prstGeom prst="ellipse">
            <a:avLst/>
          </a:prstGeom>
          <a:solidFill>
            <a:srgbClr val="66CCFF"/>
          </a:solidFill>
          <a:ln w="9525" cap="flat" cmpd="sng">
            <a:solidFill>
              <a:schemeClr val="tx1"/>
            </a:solidFill>
            <a:prstDash val="solid"/>
            <a:headEnd type="none" w="med" len="med"/>
            <a:tailEnd type="none" w="med" len="med"/>
          </a:ln>
        </p:spPr>
        <p:txBody>
          <a:bodyPr wrap="none" anchor="ctr"/>
          <a:p>
            <a:pPr algn="ctr"/>
            <a:r>
              <a:rPr lang="en-US" altLang="zh-CN" sz="2400">
                <a:latin typeface="Times New Roman" panose="02020603050405020304" pitchFamily="18" charset="0"/>
                <a:ea typeface="宋体" panose="02010600030101010101" pitchFamily="2" charset="-122"/>
              </a:rPr>
              <a:t>F</a:t>
            </a:r>
            <a:r>
              <a:rPr lang="en-US" altLang="zh-CN" sz="2400" baseline="-25000">
                <a:latin typeface="Times New Roman" panose="02020603050405020304" pitchFamily="18" charset="0"/>
                <a:ea typeface="宋体" panose="02010600030101010101" pitchFamily="2" charset="-122"/>
              </a:rPr>
              <a:t>1</a:t>
            </a:r>
            <a:endParaRPr lang="en-US" altLang="zh-CN" sz="2400">
              <a:latin typeface="Times New Roman" panose="02020603050405020304" pitchFamily="18" charset="0"/>
              <a:ea typeface="宋体" panose="02010600030101010101" pitchFamily="2" charset="-122"/>
            </a:endParaRPr>
          </a:p>
        </p:txBody>
      </p:sp>
      <p:sp>
        <p:nvSpPr>
          <p:cNvPr id="13329" name="椭圆 13328"/>
          <p:cNvSpPr/>
          <p:nvPr/>
        </p:nvSpPr>
        <p:spPr>
          <a:xfrm>
            <a:off x="7391400" y="3581400"/>
            <a:ext cx="457200" cy="457200"/>
          </a:xfrm>
          <a:prstGeom prst="ellipse">
            <a:avLst/>
          </a:prstGeom>
          <a:solidFill>
            <a:srgbClr val="66CCFF"/>
          </a:solidFill>
          <a:ln w="9525" cap="flat" cmpd="sng">
            <a:solidFill>
              <a:schemeClr val="tx1"/>
            </a:solidFill>
            <a:prstDash val="solid"/>
            <a:headEnd type="none" w="med" len="med"/>
            <a:tailEnd type="none" w="med" len="med"/>
          </a:ln>
        </p:spPr>
        <p:txBody>
          <a:bodyPr wrap="none" anchor="ctr"/>
          <a:p>
            <a:pPr algn="ctr"/>
            <a:r>
              <a:rPr lang="en-US" altLang="zh-CN" sz="2400">
                <a:latin typeface="Times New Roman" panose="02020603050405020304" pitchFamily="18" charset="0"/>
                <a:ea typeface="宋体" panose="02010600030101010101" pitchFamily="2" charset="-122"/>
              </a:rPr>
              <a:t>F</a:t>
            </a:r>
            <a:r>
              <a:rPr lang="en-US" altLang="zh-CN" sz="2400" baseline="-25000">
                <a:latin typeface="Times New Roman" panose="02020603050405020304" pitchFamily="18" charset="0"/>
                <a:ea typeface="宋体" panose="02010600030101010101" pitchFamily="2" charset="-122"/>
              </a:rPr>
              <a:t>2</a:t>
            </a:r>
            <a:endParaRPr lang="en-US" altLang="zh-CN" sz="2400">
              <a:latin typeface="Times New Roman" panose="02020603050405020304" pitchFamily="18" charset="0"/>
              <a:ea typeface="宋体" panose="02010600030101010101" pitchFamily="2" charset="-122"/>
            </a:endParaRPr>
          </a:p>
        </p:txBody>
      </p:sp>
      <p:sp>
        <p:nvSpPr>
          <p:cNvPr id="13330" name="椭圆 13329"/>
          <p:cNvSpPr/>
          <p:nvPr/>
        </p:nvSpPr>
        <p:spPr>
          <a:xfrm>
            <a:off x="8458200" y="2743200"/>
            <a:ext cx="457200" cy="457200"/>
          </a:xfrm>
          <a:prstGeom prst="ellipse">
            <a:avLst/>
          </a:prstGeom>
          <a:solidFill>
            <a:srgbClr val="66CCFF"/>
          </a:solidFill>
          <a:ln w="9525" cap="flat" cmpd="sng">
            <a:solidFill>
              <a:schemeClr val="tx1"/>
            </a:solidFill>
            <a:prstDash val="solid"/>
            <a:headEnd type="none" w="med" len="med"/>
            <a:tailEnd type="none" w="med" len="med"/>
          </a:ln>
        </p:spPr>
        <p:txBody>
          <a:bodyPr wrap="none" anchor="ctr"/>
          <a:p>
            <a:pPr algn="ctr"/>
            <a:r>
              <a:rPr lang="en-US" altLang="zh-CN" sz="2400">
                <a:latin typeface="Times New Roman" panose="02020603050405020304" pitchFamily="18" charset="0"/>
                <a:ea typeface="宋体" panose="02010600030101010101" pitchFamily="2" charset="-122"/>
              </a:rPr>
              <a:t>G</a:t>
            </a:r>
            <a:endParaRPr lang="en-US" altLang="zh-CN" sz="2400">
              <a:latin typeface="Times New Roman" panose="02020603050405020304" pitchFamily="18" charset="0"/>
              <a:ea typeface="宋体" panose="02010600030101010101" pitchFamily="2" charset="-122"/>
            </a:endParaRPr>
          </a:p>
        </p:txBody>
      </p:sp>
      <p:sp>
        <p:nvSpPr>
          <p:cNvPr id="13333" name="直接连接符 13332"/>
          <p:cNvSpPr/>
          <p:nvPr/>
        </p:nvSpPr>
        <p:spPr>
          <a:xfrm flipV="1">
            <a:off x="609600" y="2209800"/>
            <a:ext cx="762000" cy="609600"/>
          </a:xfrm>
          <a:prstGeom prst="line">
            <a:avLst/>
          </a:prstGeom>
          <a:ln w="28575" cap="flat" cmpd="sng">
            <a:solidFill>
              <a:schemeClr val="tx1"/>
            </a:solidFill>
            <a:prstDash val="solid"/>
            <a:headEnd type="none" w="med" len="med"/>
            <a:tailEnd type="triangle" w="med" len="med"/>
          </a:ln>
        </p:spPr>
      </p:sp>
      <p:sp>
        <p:nvSpPr>
          <p:cNvPr id="13334" name="直接连接符 13333"/>
          <p:cNvSpPr/>
          <p:nvPr/>
        </p:nvSpPr>
        <p:spPr>
          <a:xfrm>
            <a:off x="609600" y="3124200"/>
            <a:ext cx="762000" cy="304800"/>
          </a:xfrm>
          <a:prstGeom prst="line">
            <a:avLst/>
          </a:prstGeom>
          <a:ln w="28575" cap="flat" cmpd="sng">
            <a:solidFill>
              <a:schemeClr val="tx1"/>
            </a:solidFill>
            <a:prstDash val="solid"/>
            <a:headEnd type="none" w="med" len="med"/>
            <a:tailEnd type="triangle" w="med" len="med"/>
          </a:ln>
        </p:spPr>
      </p:sp>
      <p:sp>
        <p:nvSpPr>
          <p:cNvPr id="13335" name="直接连接符 13334"/>
          <p:cNvSpPr/>
          <p:nvPr/>
        </p:nvSpPr>
        <p:spPr>
          <a:xfrm flipV="1">
            <a:off x="1676400" y="1371600"/>
            <a:ext cx="1219200" cy="533400"/>
          </a:xfrm>
          <a:prstGeom prst="line">
            <a:avLst/>
          </a:prstGeom>
          <a:ln w="28575" cap="flat" cmpd="sng">
            <a:solidFill>
              <a:schemeClr val="tx1"/>
            </a:solidFill>
            <a:prstDash val="solid"/>
            <a:headEnd type="none" w="med" len="med"/>
            <a:tailEnd type="triangle" w="med" len="med"/>
          </a:ln>
        </p:spPr>
      </p:sp>
      <p:sp>
        <p:nvSpPr>
          <p:cNvPr id="13336" name="直接连接符 13335"/>
          <p:cNvSpPr/>
          <p:nvPr/>
        </p:nvSpPr>
        <p:spPr>
          <a:xfrm>
            <a:off x="1752600" y="2057400"/>
            <a:ext cx="1066800" cy="304800"/>
          </a:xfrm>
          <a:prstGeom prst="line">
            <a:avLst/>
          </a:prstGeom>
          <a:ln w="28575" cap="flat" cmpd="sng">
            <a:solidFill>
              <a:schemeClr val="tx1"/>
            </a:solidFill>
            <a:prstDash val="solid"/>
            <a:headEnd type="none" w="med" len="med"/>
            <a:tailEnd type="triangle" w="med" len="med"/>
          </a:ln>
        </p:spPr>
      </p:sp>
      <p:sp>
        <p:nvSpPr>
          <p:cNvPr id="13337" name="直接连接符 13336"/>
          <p:cNvSpPr/>
          <p:nvPr/>
        </p:nvSpPr>
        <p:spPr>
          <a:xfrm>
            <a:off x="1676400" y="2286000"/>
            <a:ext cx="1219200" cy="1219200"/>
          </a:xfrm>
          <a:prstGeom prst="line">
            <a:avLst/>
          </a:prstGeom>
          <a:ln w="28575" cap="flat" cmpd="sng">
            <a:solidFill>
              <a:schemeClr val="tx1"/>
            </a:solidFill>
            <a:prstDash val="solid"/>
            <a:headEnd type="none" w="med" len="med"/>
            <a:tailEnd type="triangle" w="med" len="med"/>
          </a:ln>
        </p:spPr>
      </p:sp>
      <p:sp>
        <p:nvSpPr>
          <p:cNvPr id="13338" name="直接连接符 13337"/>
          <p:cNvSpPr/>
          <p:nvPr/>
        </p:nvSpPr>
        <p:spPr>
          <a:xfrm flipV="1">
            <a:off x="1752600" y="2438400"/>
            <a:ext cx="1066800" cy="990600"/>
          </a:xfrm>
          <a:prstGeom prst="line">
            <a:avLst/>
          </a:prstGeom>
          <a:ln w="28575" cap="flat" cmpd="sng">
            <a:solidFill>
              <a:schemeClr val="tx1"/>
            </a:solidFill>
            <a:prstDash val="solid"/>
            <a:headEnd type="none" w="med" len="med"/>
            <a:tailEnd type="triangle" w="med" len="med"/>
          </a:ln>
        </p:spPr>
      </p:sp>
      <p:sp>
        <p:nvSpPr>
          <p:cNvPr id="13339" name="直接连接符 13338"/>
          <p:cNvSpPr/>
          <p:nvPr/>
        </p:nvSpPr>
        <p:spPr>
          <a:xfrm>
            <a:off x="1828800" y="3657600"/>
            <a:ext cx="990600" cy="0"/>
          </a:xfrm>
          <a:prstGeom prst="line">
            <a:avLst/>
          </a:prstGeom>
          <a:ln w="28575" cap="flat" cmpd="sng">
            <a:solidFill>
              <a:schemeClr val="tx1"/>
            </a:solidFill>
            <a:prstDash val="solid"/>
            <a:headEnd type="none" w="med" len="med"/>
            <a:tailEnd type="triangle" w="med" len="med"/>
          </a:ln>
        </p:spPr>
      </p:sp>
      <p:sp>
        <p:nvSpPr>
          <p:cNvPr id="13340" name="直接连接符 13339"/>
          <p:cNvSpPr/>
          <p:nvPr/>
        </p:nvSpPr>
        <p:spPr>
          <a:xfrm>
            <a:off x="1752600" y="3733800"/>
            <a:ext cx="1143000" cy="914400"/>
          </a:xfrm>
          <a:prstGeom prst="line">
            <a:avLst/>
          </a:prstGeom>
          <a:ln w="28575" cap="flat" cmpd="sng">
            <a:solidFill>
              <a:schemeClr val="tx1"/>
            </a:solidFill>
            <a:prstDash val="solid"/>
            <a:headEnd type="none" w="med" len="med"/>
            <a:tailEnd type="triangle" w="med" len="med"/>
          </a:ln>
        </p:spPr>
      </p:sp>
      <p:sp>
        <p:nvSpPr>
          <p:cNvPr id="13341" name="直接连接符 13340"/>
          <p:cNvSpPr/>
          <p:nvPr/>
        </p:nvSpPr>
        <p:spPr>
          <a:xfrm>
            <a:off x="3352800" y="1371600"/>
            <a:ext cx="1066800" cy="381000"/>
          </a:xfrm>
          <a:prstGeom prst="line">
            <a:avLst/>
          </a:prstGeom>
          <a:ln w="28575" cap="flat" cmpd="sng">
            <a:solidFill>
              <a:schemeClr val="tx1"/>
            </a:solidFill>
            <a:prstDash val="solid"/>
            <a:headEnd type="none" w="med" len="med"/>
            <a:tailEnd type="triangle" w="med" len="med"/>
          </a:ln>
        </p:spPr>
      </p:sp>
      <p:sp>
        <p:nvSpPr>
          <p:cNvPr id="13342" name="直接连接符 13341"/>
          <p:cNvSpPr/>
          <p:nvPr/>
        </p:nvSpPr>
        <p:spPr>
          <a:xfrm>
            <a:off x="3276600" y="1524000"/>
            <a:ext cx="1219200" cy="1295400"/>
          </a:xfrm>
          <a:prstGeom prst="line">
            <a:avLst/>
          </a:prstGeom>
          <a:ln w="28575" cap="flat" cmpd="sng">
            <a:solidFill>
              <a:schemeClr val="tx1"/>
            </a:solidFill>
            <a:prstDash val="solid"/>
            <a:headEnd type="none" w="med" len="med"/>
            <a:tailEnd type="triangle" w="med" len="med"/>
          </a:ln>
        </p:spPr>
      </p:sp>
      <p:sp>
        <p:nvSpPr>
          <p:cNvPr id="13343" name="直接连接符 13342"/>
          <p:cNvSpPr/>
          <p:nvPr/>
        </p:nvSpPr>
        <p:spPr>
          <a:xfrm flipV="1">
            <a:off x="3276600" y="1905000"/>
            <a:ext cx="1143000" cy="457200"/>
          </a:xfrm>
          <a:prstGeom prst="line">
            <a:avLst/>
          </a:prstGeom>
          <a:ln w="28575" cap="flat" cmpd="sng">
            <a:solidFill>
              <a:schemeClr val="tx1"/>
            </a:solidFill>
            <a:prstDash val="solid"/>
            <a:headEnd type="none" w="med" len="med"/>
            <a:tailEnd type="triangle" w="med" len="med"/>
          </a:ln>
        </p:spPr>
      </p:sp>
      <p:sp>
        <p:nvSpPr>
          <p:cNvPr id="13344" name="直接连接符 13343"/>
          <p:cNvSpPr/>
          <p:nvPr/>
        </p:nvSpPr>
        <p:spPr>
          <a:xfrm>
            <a:off x="3276600" y="2514600"/>
            <a:ext cx="1143000" cy="381000"/>
          </a:xfrm>
          <a:prstGeom prst="line">
            <a:avLst/>
          </a:prstGeom>
          <a:ln w="28575" cap="flat" cmpd="sng">
            <a:solidFill>
              <a:schemeClr val="tx1"/>
            </a:solidFill>
            <a:prstDash val="solid"/>
            <a:headEnd type="none" w="med" len="med"/>
            <a:tailEnd type="triangle" w="med" len="med"/>
          </a:ln>
        </p:spPr>
      </p:sp>
      <p:sp>
        <p:nvSpPr>
          <p:cNvPr id="13345" name="直接连接符 13344"/>
          <p:cNvSpPr/>
          <p:nvPr/>
        </p:nvSpPr>
        <p:spPr>
          <a:xfrm flipV="1">
            <a:off x="3276600" y="3048000"/>
            <a:ext cx="1143000" cy="609600"/>
          </a:xfrm>
          <a:prstGeom prst="line">
            <a:avLst/>
          </a:prstGeom>
          <a:ln w="28575" cap="flat" cmpd="sng">
            <a:solidFill>
              <a:schemeClr val="tx1"/>
            </a:solidFill>
            <a:prstDash val="solid"/>
            <a:headEnd type="none" w="med" len="med"/>
            <a:tailEnd type="triangle" w="med" len="med"/>
          </a:ln>
        </p:spPr>
      </p:sp>
      <p:sp>
        <p:nvSpPr>
          <p:cNvPr id="13346" name="直接连接符 13345"/>
          <p:cNvSpPr/>
          <p:nvPr/>
        </p:nvSpPr>
        <p:spPr>
          <a:xfrm>
            <a:off x="3276600" y="3810000"/>
            <a:ext cx="1143000" cy="304800"/>
          </a:xfrm>
          <a:prstGeom prst="line">
            <a:avLst/>
          </a:prstGeom>
          <a:ln w="28575" cap="flat" cmpd="sng">
            <a:solidFill>
              <a:schemeClr val="tx1"/>
            </a:solidFill>
            <a:prstDash val="solid"/>
            <a:headEnd type="none" w="med" len="med"/>
            <a:tailEnd type="triangle" w="med" len="med"/>
          </a:ln>
        </p:spPr>
      </p:sp>
      <p:sp>
        <p:nvSpPr>
          <p:cNvPr id="13347" name="直接连接符 13346"/>
          <p:cNvSpPr/>
          <p:nvPr/>
        </p:nvSpPr>
        <p:spPr>
          <a:xfrm flipV="1">
            <a:off x="3276600" y="4343400"/>
            <a:ext cx="1219200" cy="457200"/>
          </a:xfrm>
          <a:prstGeom prst="line">
            <a:avLst/>
          </a:prstGeom>
          <a:ln w="28575" cap="flat" cmpd="sng">
            <a:solidFill>
              <a:schemeClr val="tx1"/>
            </a:solidFill>
            <a:prstDash val="solid"/>
            <a:headEnd type="none" w="med" len="med"/>
            <a:tailEnd type="triangle" w="med" len="med"/>
          </a:ln>
        </p:spPr>
      </p:sp>
      <p:sp>
        <p:nvSpPr>
          <p:cNvPr id="13348" name="直接连接符 13347"/>
          <p:cNvSpPr/>
          <p:nvPr/>
        </p:nvSpPr>
        <p:spPr>
          <a:xfrm flipV="1">
            <a:off x="3276600" y="3124200"/>
            <a:ext cx="1295400" cy="1600200"/>
          </a:xfrm>
          <a:prstGeom prst="line">
            <a:avLst/>
          </a:prstGeom>
          <a:ln w="28575" cap="flat" cmpd="sng">
            <a:solidFill>
              <a:schemeClr val="tx1"/>
            </a:solidFill>
            <a:prstDash val="solid"/>
            <a:headEnd type="none" w="med" len="med"/>
            <a:tailEnd type="triangle" w="med" len="med"/>
          </a:ln>
        </p:spPr>
      </p:sp>
      <p:sp>
        <p:nvSpPr>
          <p:cNvPr id="13349" name="直接连接符 13348"/>
          <p:cNvSpPr/>
          <p:nvPr/>
        </p:nvSpPr>
        <p:spPr>
          <a:xfrm>
            <a:off x="4876800" y="1828800"/>
            <a:ext cx="1143000" cy="0"/>
          </a:xfrm>
          <a:prstGeom prst="line">
            <a:avLst/>
          </a:prstGeom>
          <a:ln w="28575" cap="flat" cmpd="sng">
            <a:solidFill>
              <a:schemeClr val="tx1"/>
            </a:solidFill>
            <a:prstDash val="solid"/>
            <a:headEnd type="none" w="med" len="med"/>
            <a:tailEnd type="triangle" w="med" len="med"/>
          </a:ln>
        </p:spPr>
      </p:sp>
      <p:sp>
        <p:nvSpPr>
          <p:cNvPr id="13350" name="直接连接符 13349"/>
          <p:cNvSpPr/>
          <p:nvPr/>
        </p:nvSpPr>
        <p:spPr>
          <a:xfrm>
            <a:off x="4876800" y="1981200"/>
            <a:ext cx="1219200" cy="914400"/>
          </a:xfrm>
          <a:prstGeom prst="line">
            <a:avLst/>
          </a:prstGeom>
          <a:ln w="28575" cap="flat" cmpd="sng">
            <a:solidFill>
              <a:schemeClr val="tx1"/>
            </a:solidFill>
            <a:prstDash val="solid"/>
            <a:headEnd type="none" w="med" len="med"/>
            <a:tailEnd type="triangle" w="med" len="med"/>
          </a:ln>
        </p:spPr>
      </p:sp>
      <p:sp>
        <p:nvSpPr>
          <p:cNvPr id="13352" name="直接连接符 13351"/>
          <p:cNvSpPr/>
          <p:nvPr/>
        </p:nvSpPr>
        <p:spPr>
          <a:xfrm>
            <a:off x="4876800" y="3048000"/>
            <a:ext cx="1143000" cy="0"/>
          </a:xfrm>
          <a:prstGeom prst="line">
            <a:avLst/>
          </a:prstGeom>
          <a:ln w="28575" cap="flat" cmpd="sng">
            <a:solidFill>
              <a:schemeClr val="tx1"/>
            </a:solidFill>
            <a:prstDash val="solid"/>
            <a:headEnd type="none" w="med" len="med"/>
            <a:tailEnd type="triangle" w="med" len="med"/>
          </a:ln>
        </p:spPr>
      </p:sp>
      <p:sp>
        <p:nvSpPr>
          <p:cNvPr id="13354" name="直接连接符 13353"/>
          <p:cNvSpPr/>
          <p:nvPr/>
        </p:nvSpPr>
        <p:spPr>
          <a:xfrm>
            <a:off x="4800600" y="3124200"/>
            <a:ext cx="1295400" cy="990600"/>
          </a:xfrm>
          <a:prstGeom prst="line">
            <a:avLst/>
          </a:prstGeom>
          <a:ln w="28575" cap="flat" cmpd="sng">
            <a:solidFill>
              <a:schemeClr val="tx1"/>
            </a:solidFill>
            <a:prstDash val="solid"/>
            <a:headEnd type="none" w="med" len="med"/>
            <a:tailEnd type="triangle" w="med" len="med"/>
          </a:ln>
        </p:spPr>
      </p:sp>
      <p:sp>
        <p:nvSpPr>
          <p:cNvPr id="13355" name="直接连接符 13354"/>
          <p:cNvSpPr/>
          <p:nvPr/>
        </p:nvSpPr>
        <p:spPr>
          <a:xfrm flipV="1">
            <a:off x="4876800" y="3124200"/>
            <a:ext cx="1219200" cy="990600"/>
          </a:xfrm>
          <a:prstGeom prst="line">
            <a:avLst/>
          </a:prstGeom>
          <a:ln w="28575" cap="flat" cmpd="sng">
            <a:solidFill>
              <a:schemeClr val="tx1"/>
            </a:solidFill>
            <a:prstDash val="solid"/>
            <a:headEnd type="none" w="med" len="med"/>
            <a:tailEnd type="triangle" w="med" len="med"/>
          </a:ln>
        </p:spPr>
      </p:sp>
      <p:sp>
        <p:nvSpPr>
          <p:cNvPr id="13356" name="直接连接符 13355"/>
          <p:cNvSpPr/>
          <p:nvPr/>
        </p:nvSpPr>
        <p:spPr>
          <a:xfrm>
            <a:off x="4876800" y="4267200"/>
            <a:ext cx="1219200" cy="0"/>
          </a:xfrm>
          <a:prstGeom prst="line">
            <a:avLst/>
          </a:prstGeom>
          <a:ln w="28575" cap="flat" cmpd="sng">
            <a:solidFill>
              <a:schemeClr val="tx1"/>
            </a:solidFill>
            <a:prstDash val="solid"/>
            <a:headEnd type="none" w="med" len="med"/>
            <a:tailEnd type="triangle" w="med" len="med"/>
          </a:ln>
        </p:spPr>
      </p:sp>
      <p:sp>
        <p:nvSpPr>
          <p:cNvPr id="13357" name="直接连接符 13356"/>
          <p:cNvSpPr/>
          <p:nvPr/>
        </p:nvSpPr>
        <p:spPr>
          <a:xfrm>
            <a:off x="6477000" y="1905000"/>
            <a:ext cx="990600" cy="304800"/>
          </a:xfrm>
          <a:prstGeom prst="line">
            <a:avLst/>
          </a:prstGeom>
          <a:ln w="28575" cap="flat" cmpd="sng">
            <a:solidFill>
              <a:schemeClr val="tx1"/>
            </a:solidFill>
            <a:prstDash val="solid"/>
            <a:headEnd type="none" w="med" len="med"/>
            <a:tailEnd type="triangle" w="med" len="med"/>
          </a:ln>
        </p:spPr>
      </p:sp>
      <p:sp>
        <p:nvSpPr>
          <p:cNvPr id="13358" name="直接连接符 13357"/>
          <p:cNvSpPr/>
          <p:nvPr/>
        </p:nvSpPr>
        <p:spPr>
          <a:xfrm flipV="1">
            <a:off x="6477000" y="2438400"/>
            <a:ext cx="914400" cy="533400"/>
          </a:xfrm>
          <a:prstGeom prst="line">
            <a:avLst/>
          </a:prstGeom>
          <a:ln w="28575" cap="flat" cmpd="sng">
            <a:solidFill>
              <a:schemeClr val="tx1"/>
            </a:solidFill>
            <a:prstDash val="solid"/>
            <a:headEnd type="none" w="med" len="med"/>
            <a:tailEnd type="triangle" w="med" len="med"/>
          </a:ln>
        </p:spPr>
      </p:sp>
      <p:sp>
        <p:nvSpPr>
          <p:cNvPr id="13359" name="直接连接符 13358"/>
          <p:cNvSpPr/>
          <p:nvPr/>
        </p:nvSpPr>
        <p:spPr>
          <a:xfrm>
            <a:off x="6477000" y="1981200"/>
            <a:ext cx="1066800" cy="1600200"/>
          </a:xfrm>
          <a:prstGeom prst="line">
            <a:avLst/>
          </a:prstGeom>
          <a:ln w="28575" cap="flat" cmpd="sng">
            <a:solidFill>
              <a:schemeClr val="tx1"/>
            </a:solidFill>
            <a:prstDash val="solid"/>
            <a:headEnd type="none" w="med" len="med"/>
            <a:tailEnd type="triangle" w="med" len="med"/>
          </a:ln>
        </p:spPr>
      </p:sp>
      <p:sp>
        <p:nvSpPr>
          <p:cNvPr id="13360" name="直接连接符 13359"/>
          <p:cNvSpPr/>
          <p:nvPr/>
        </p:nvSpPr>
        <p:spPr>
          <a:xfrm>
            <a:off x="6477000" y="3048000"/>
            <a:ext cx="990600" cy="609600"/>
          </a:xfrm>
          <a:prstGeom prst="line">
            <a:avLst/>
          </a:prstGeom>
          <a:ln w="28575" cap="flat" cmpd="sng">
            <a:solidFill>
              <a:schemeClr val="tx1"/>
            </a:solidFill>
            <a:prstDash val="solid"/>
            <a:headEnd type="none" w="med" len="med"/>
            <a:tailEnd type="triangle" w="med" len="med"/>
          </a:ln>
        </p:spPr>
      </p:sp>
      <p:sp>
        <p:nvSpPr>
          <p:cNvPr id="13361" name="直接连接符 13360"/>
          <p:cNvSpPr/>
          <p:nvPr/>
        </p:nvSpPr>
        <p:spPr>
          <a:xfrm flipV="1">
            <a:off x="6553200" y="2590800"/>
            <a:ext cx="990600" cy="1524000"/>
          </a:xfrm>
          <a:prstGeom prst="line">
            <a:avLst/>
          </a:prstGeom>
          <a:ln w="28575" cap="flat" cmpd="sng">
            <a:solidFill>
              <a:schemeClr val="tx1"/>
            </a:solidFill>
            <a:prstDash val="solid"/>
            <a:headEnd type="none" w="med" len="med"/>
            <a:tailEnd type="triangle" w="med" len="med"/>
          </a:ln>
        </p:spPr>
      </p:sp>
      <p:sp>
        <p:nvSpPr>
          <p:cNvPr id="13362" name="直接连接符 13361"/>
          <p:cNvSpPr/>
          <p:nvPr/>
        </p:nvSpPr>
        <p:spPr>
          <a:xfrm flipV="1">
            <a:off x="6553200" y="3962400"/>
            <a:ext cx="914400" cy="381000"/>
          </a:xfrm>
          <a:prstGeom prst="line">
            <a:avLst/>
          </a:prstGeom>
          <a:ln w="28575" cap="flat" cmpd="sng">
            <a:solidFill>
              <a:schemeClr val="tx1"/>
            </a:solidFill>
            <a:prstDash val="solid"/>
            <a:headEnd type="none" w="med" len="med"/>
            <a:tailEnd type="triangle" w="med" len="med"/>
          </a:ln>
        </p:spPr>
      </p:sp>
      <p:sp>
        <p:nvSpPr>
          <p:cNvPr id="13363" name="直接连接符 13362"/>
          <p:cNvSpPr/>
          <p:nvPr/>
        </p:nvSpPr>
        <p:spPr>
          <a:xfrm>
            <a:off x="7848600" y="2438400"/>
            <a:ext cx="685800" cy="381000"/>
          </a:xfrm>
          <a:prstGeom prst="line">
            <a:avLst/>
          </a:prstGeom>
          <a:ln w="28575" cap="flat" cmpd="sng">
            <a:solidFill>
              <a:schemeClr val="tx1"/>
            </a:solidFill>
            <a:prstDash val="solid"/>
            <a:headEnd type="none" w="med" len="med"/>
            <a:tailEnd type="triangle" w="med" len="med"/>
          </a:ln>
        </p:spPr>
      </p:sp>
      <p:sp>
        <p:nvSpPr>
          <p:cNvPr id="13364" name="直接连接符 13363"/>
          <p:cNvSpPr/>
          <p:nvPr/>
        </p:nvSpPr>
        <p:spPr>
          <a:xfrm flipV="1">
            <a:off x="7848600" y="3124200"/>
            <a:ext cx="685800" cy="609600"/>
          </a:xfrm>
          <a:prstGeom prst="line">
            <a:avLst/>
          </a:prstGeom>
          <a:ln w="28575" cap="flat" cmpd="sng">
            <a:solidFill>
              <a:schemeClr val="tx1"/>
            </a:solidFill>
            <a:prstDash val="solid"/>
            <a:headEnd type="none" w="med" len="med"/>
            <a:tailEnd type="triangle" w="med" len="med"/>
          </a:ln>
        </p:spPr>
      </p:sp>
      <p:sp>
        <p:nvSpPr>
          <p:cNvPr id="13365" name="文本框 13364"/>
          <p:cNvSpPr txBox="1"/>
          <p:nvPr/>
        </p:nvSpPr>
        <p:spPr>
          <a:xfrm>
            <a:off x="685800" y="21336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5</a:t>
            </a:r>
            <a:endParaRPr lang="en-US" altLang="zh-CN" sz="2400">
              <a:latin typeface="Times New Roman" panose="02020603050405020304" pitchFamily="18" charset="0"/>
              <a:ea typeface="宋体" panose="02010600030101010101" pitchFamily="2" charset="-122"/>
            </a:endParaRPr>
          </a:p>
        </p:txBody>
      </p:sp>
      <p:sp>
        <p:nvSpPr>
          <p:cNvPr id="13366" name="文本框 13365"/>
          <p:cNvSpPr txBox="1"/>
          <p:nvPr/>
        </p:nvSpPr>
        <p:spPr>
          <a:xfrm>
            <a:off x="685800" y="32766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3</a:t>
            </a:r>
            <a:endParaRPr lang="en-US" altLang="zh-CN" sz="2400">
              <a:latin typeface="Times New Roman" panose="02020603050405020304" pitchFamily="18" charset="0"/>
              <a:ea typeface="宋体" panose="02010600030101010101" pitchFamily="2" charset="-122"/>
            </a:endParaRPr>
          </a:p>
        </p:txBody>
      </p:sp>
      <p:sp>
        <p:nvSpPr>
          <p:cNvPr id="13367" name="文本框 13366"/>
          <p:cNvSpPr txBox="1"/>
          <p:nvPr/>
        </p:nvSpPr>
        <p:spPr>
          <a:xfrm>
            <a:off x="1828800" y="13716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1</a:t>
            </a:r>
            <a:endParaRPr lang="en-US" altLang="zh-CN" sz="2400">
              <a:latin typeface="Times New Roman" panose="02020603050405020304" pitchFamily="18" charset="0"/>
              <a:ea typeface="宋体" panose="02010600030101010101" pitchFamily="2" charset="-122"/>
            </a:endParaRPr>
          </a:p>
        </p:txBody>
      </p:sp>
      <p:sp>
        <p:nvSpPr>
          <p:cNvPr id="13368" name="文本框 13367"/>
          <p:cNvSpPr txBox="1"/>
          <p:nvPr/>
        </p:nvSpPr>
        <p:spPr>
          <a:xfrm>
            <a:off x="2209800" y="18288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3</a:t>
            </a:r>
            <a:endParaRPr lang="en-US" altLang="zh-CN" sz="2400">
              <a:latin typeface="Times New Roman" panose="02020603050405020304" pitchFamily="18" charset="0"/>
              <a:ea typeface="宋体" panose="02010600030101010101" pitchFamily="2" charset="-122"/>
            </a:endParaRPr>
          </a:p>
        </p:txBody>
      </p:sp>
      <p:sp>
        <p:nvSpPr>
          <p:cNvPr id="13369" name="文本框 13368"/>
          <p:cNvSpPr txBox="1"/>
          <p:nvPr/>
        </p:nvSpPr>
        <p:spPr>
          <a:xfrm>
            <a:off x="1905000" y="22098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6</a:t>
            </a:r>
            <a:endParaRPr lang="en-US" altLang="zh-CN" sz="2400">
              <a:latin typeface="Times New Roman" panose="02020603050405020304" pitchFamily="18" charset="0"/>
              <a:ea typeface="宋体" panose="02010600030101010101" pitchFamily="2" charset="-122"/>
            </a:endParaRPr>
          </a:p>
        </p:txBody>
      </p:sp>
      <p:sp>
        <p:nvSpPr>
          <p:cNvPr id="13370" name="文本框 13369"/>
          <p:cNvSpPr txBox="1"/>
          <p:nvPr/>
        </p:nvSpPr>
        <p:spPr>
          <a:xfrm>
            <a:off x="1752600" y="28194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8</a:t>
            </a:r>
            <a:endParaRPr lang="en-US" altLang="zh-CN" sz="2400">
              <a:latin typeface="Times New Roman" panose="02020603050405020304" pitchFamily="18" charset="0"/>
              <a:ea typeface="宋体" panose="02010600030101010101" pitchFamily="2" charset="-122"/>
            </a:endParaRPr>
          </a:p>
        </p:txBody>
      </p:sp>
      <p:sp>
        <p:nvSpPr>
          <p:cNvPr id="13371" name="文本框 13370"/>
          <p:cNvSpPr txBox="1"/>
          <p:nvPr/>
        </p:nvSpPr>
        <p:spPr>
          <a:xfrm>
            <a:off x="1981200" y="32766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7</a:t>
            </a:r>
            <a:endParaRPr lang="en-US" altLang="zh-CN" sz="2400">
              <a:latin typeface="Times New Roman" panose="02020603050405020304" pitchFamily="18" charset="0"/>
              <a:ea typeface="宋体" panose="02010600030101010101" pitchFamily="2" charset="-122"/>
            </a:endParaRPr>
          </a:p>
        </p:txBody>
      </p:sp>
      <p:sp>
        <p:nvSpPr>
          <p:cNvPr id="13372" name="文本框 13371"/>
          <p:cNvSpPr txBox="1"/>
          <p:nvPr/>
        </p:nvSpPr>
        <p:spPr>
          <a:xfrm>
            <a:off x="2209800" y="37338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6</a:t>
            </a:r>
            <a:endParaRPr lang="en-US" altLang="zh-CN" sz="2400">
              <a:latin typeface="Times New Roman" panose="02020603050405020304" pitchFamily="18" charset="0"/>
              <a:ea typeface="宋体" panose="02010600030101010101" pitchFamily="2" charset="-122"/>
            </a:endParaRPr>
          </a:p>
        </p:txBody>
      </p:sp>
      <p:sp>
        <p:nvSpPr>
          <p:cNvPr id="13373" name="文本框 13372"/>
          <p:cNvSpPr txBox="1"/>
          <p:nvPr/>
        </p:nvSpPr>
        <p:spPr>
          <a:xfrm>
            <a:off x="3276600" y="19050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3</a:t>
            </a:r>
            <a:endParaRPr lang="en-US" altLang="zh-CN" sz="2400">
              <a:latin typeface="Times New Roman" panose="02020603050405020304" pitchFamily="18" charset="0"/>
              <a:ea typeface="宋体" panose="02010600030101010101" pitchFamily="2" charset="-122"/>
            </a:endParaRPr>
          </a:p>
        </p:txBody>
      </p:sp>
      <p:sp>
        <p:nvSpPr>
          <p:cNvPr id="13374" name="文本框 13373"/>
          <p:cNvSpPr txBox="1"/>
          <p:nvPr/>
        </p:nvSpPr>
        <p:spPr>
          <a:xfrm>
            <a:off x="3657600" y="10668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6</a:t>
            </a:r>
            <a:endParaRPr lang="en-US" altLang="zh-CN" sz="2400">
              <a:latin typeface="Times New Roman" panose="02020603050405020304" pitchFamily="18" charset="0"/>
              <a:ea typeface="宋体" panose="02010600030101010101" pitchFamily="2" charset="-122"/>
            </a:endParaRPr>
          </a:p>
        </p:txBody>
      </p:sp>
      <p:sp>
        <p:nvSpPr>
          <p:cNvPr id="13375" name="文本框 13374"/>
          <p:cNvSpPr txBox="1"/>
          <p:nvPr/>
        </p:nvSpPr>
        <p:spPr>
          <a:xfrm>
            <a:off x="3581400" y="16002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8</a:t>
            </a:r>
            <a:endParaRPr lang="en-US" altLang="zh-CN" sz="2400">
              <a:latin typeface="Times New Roman" panose="02020603050405020304" pitchFamily="18" charset="0"/>
              <a:ea typeface="宋体" panose="02010600030101010101" pitchFamily="2" charset="-122"/>
            </a:endParaRPr>
          </a:p>
        </p:txBody>
      </p:sp>
      <p:sp>
        <p:nvSpPr>
          <p:cNvPr id="13376" name="文本框 13375"/>
          <p:cNvSpPr txBox="1"/>
          <p:nvPr/>
        </p:nvSpPr>
        <p:spPr>
          <a:xfrm>
            <a:off x="3581400" y="22098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5</a:t>
            </a:r>
            <a:endParaRPr lang="en-US" altLang="zh-CN" sz="2400">
              <a:latin typeface="Times New Roman" panose="02020603050405020304" pitchFamily="18" charset="0"/>
              <a:ea typeface="宋体" panose="02010600030101010101" pitchFamily="2" charset="-122"/>
            </a:endParaRPr>
          </a:p>
        </p:txBody>
      </p:sp>
      <p:sp>
        <p:nvSpPr>
          <p:cNvPr id="13377" name="文本框 13376"/>
          <p:cNvSpPr txBox="1"/>
          <p:nvPr/>
        </p:nvSpPr>
        <p:spPr>
          <a:xfrm>
            <a:off x="3352800" y="29718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3</a:t>
            </a:r>
            <a:endParaRPr lang="en-US" altLang="zh-CN" sz="2400">
              <a:latin typeface="Times New Roman" panose="02020603050405020304" pitchFamily="18" charset="0"/>
              <a:ea typeface="宋体" panose="02010600030101010101" pitchFamily="2" charset="-122"/>
            </a:endParaRPr>
          </a:p>
        </p:txBody>
      </p:sp>
      <p:sp>
        <p:nvSpPr>
          <p:cNvPr id="13378" name="文本框 13377"/>
          <p:cNvSpPr txBox="1"/>
          <p:nvPr/>
        </p:nvSpPr>
        <p:spPr>
          <a:xfrm>
            <a:off x="3505200" y="35052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3</a:t>
            </a:r>
            <a:endParaRPr lang="en-US" altLang="zh-CN" sz="2400">
              <a:latin typeface="Times New Roman" panose="02020603050405020304" pitchFamily="18" charset="0"/>
              <a:ea typeface="宋体" panose="02010600030101010101" pitchFamily="2" charset="-122"/>
            </a:endParaRPr>
          </a:p>
        </p:txBody>
      </p:sp>
      <p:sp>
        <p:nvSpPr>
          <p:cNvPr id="13379" name="文本框 13378"/>
          <p:cNvSpPr txBox="1"/>
          <p:nvPr/>
        </p:nvSpPr>
        <p:spPr>
          <a:xfrm>
            <a:off x="3276600" y="41148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8</a:t>
            </a:r>
            <a:endParaRPr lang="en-US" altLang="zh-CN" sz="2400">
              <a:latin typeface="Times New Roman" panose="02020603050405020304" pitchFamily="18" charset="0"/>
              <a:ea typeface="宋体" panose="02010600030101010101" pitchFamily="2" charset="-122"/>
            </a:endParaRPr>
          </a:p>
        </p:txBody>
      </p:sp>
      <p:sp>
        <p:nvSpPr>
          <p:cNvPr id="13380" name="文本框 13379"/>
          <p:cNvSpPr txBox="1"/>
          <p:nvPr/>
        </p:nvSpPr>
        <p:spPr>
          <a:xfrm>
            <a:off x="3733800" y="41910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4</a:t>
            </a:r>
            <a:endParaRPr lang="en-US" altLang="zh-CN" sz="2400">
              <a:latin typeface="Times New Roman" panose="02020603050405020304" pitchFamily="18" charset="0"/>
              <a:ea typeface="宋体" panose="02010600030101010101" pitchFamily="2" charset="-122"/>
            </a:endParaRPr>
          </a:p>
        </p:txBody>
      </p:sp>
      <p:sp>
        <p:nvSpPr>
          <p:cNvPr id="13381" name="文本框 13380"/>
          <p:cNvSpPr txBox="1"/>
          <p:nvPr/>
        </p:nvSpPr>
        <p:spPr>
          <a:xfrm>
            <a:off x="5257800" y="13716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2</a:t>
            </a:r>
            <a:endParaRPr lang="en-US" altLang="zh-CN" sz="2400">
              <a:latin typeface="Times New Roman" panose="02020603050405020304" pitchFamily="18" charset="0"/>
              <a:ea typeface="宋体" panose="02010600030101010101" pitchFamily="2" charset="-122"/>
            </a:endParaRPr>
          </a:p>
        </p:txBody>
      </p:sp>
      <p:sp>
        <p:nvSpPr>
          <p:cNvPr id="13382" name="文本框 13381"/>
          <p:cNvSpPr txBox="1"/>
          <p:nvPr/>
        </p:nvSpPr>
        <p:spPr>
          <a:xfrm>
            <a:off x="5410200" y="20574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2</a:t>
            </a:r>
            <a:endParaRPr lang="en-US" altLang="zh-CN" sz="2400">
              <a:latin typeface="Times New Roman" panose="02020603050405020304" pitchFamily="18" charset="0"/>
              <a:ea typeface="宋体" panose="02010600030101010101" pitchFamily="2" charset="-122"/>
            </a:endParaRPr>
          </a:p>
        </p:txBody>
      </p:sp>
      <p:sp>
        <p:nvSpPr>
          <p:cNvPr id="13383" name="文本框 13382"/>
          <p:cNvSpPr txBox="1"/>
          <p:nvPr/>
        </p:nvSpPr>
        <p:spPr>
          <a:xfrm>
            <a:off x="5181600" y="30480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2</a:t>
            </a:r>
            <a:endParaRPr lang="en-US" altLang="zh-CN" sz="2400">
              <a:latin typeface="Times New Roman" panose="02020603050405020304" pitchFamily="18" charset="0"/>
              <a:ea typeface="宋体" panose="02010600030101010101" pitchFamily="2" charset="-122"/>
            </a:endParaRPr>
          </a:p>
        </p:txBody>
      </p:sp>
      <p:sp>
        <p:nvSpPr>
          <p:cNvPr id="13384" name="文本框 13383"/>
          <p:cNvSpPr txBox="1"/>
          <p:nvPr/>
        </p:nvSpPr>
        <p:spPr>
          <a:xfrm>
            <a:off x="5029200" y="26670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1</a:t>
            </a:r>
            <a:endParaRPr lang="en-US" altLang="zh-CN" sz="2400">
              <a:latin typeface="Times New Roman" panose="02020603050405020304" pitchFamily="18" charset="0"/>
              <a:ea typeface="宋体" panose="02010600030101010101" pitchFamily="2" charset="-122"/>
            </a:endParaRPr>
          </a:p>
        </p:txBody>
      </p:sp>
      <p:sp>
        <p:nvSpPr>
          <p:cNvPr id="13385" name="文本框 13384"/>
          <p:cNvSpPr txBox="1"/>
          <p:nvPr/>
        </p:nvSpPr>
        <p:spPr>
          <a:xfrm>
            <a:off x="4876800" y="35814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3</a:t>
            </a:r>
            <a:endParaRPr lang="en-US" altLang="zh-CN" sz="2400">
              <a:latin typeface="Times New Roman" panose="02020603050405020304" pitchFamily="18" charset="0"/>
              <a:ea typeface="宋体" panose="02010600030101010101" pitchFamily="2" charset="-122"/>
            </a:endParaRPr>
          </a:p>
        </p:txBody>
      </p:sp>
      <p:sp>
        <p:nvSpPr>
          <p:cNvPr id="13386" name="文本框 13385"/>
          <p:cNvSpPr txBox="1"/>
          <p:nvPr/>
        </p:nvSpPr>
        <p:spPr>
          <a:xfrm>
            <a:off x="7924800" y="31242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3</a:t>
            </a:r>
            <a:endParaRPr lang="en-US" altLang="zh-CN" sz="2400">
              <a:latin typeface="Times New Roman" panose="02020603050405020304" pitchFamily="18" charset="0"/>
              <a:ea typeface="宋体" panose="02010600030101010101" pitchFamily="2" charset="-122"/>
            </a:endParaRPr>
          </a:p>
        </p:txBody>
      </p:sp>
      <p:sp>
        <p:nvSpPr>
          <p:cNvPr id="13387" name="文本框 13386"/>
          <p:cNvSpPr txBox="1"/>
          <p:nvPr/>
        </p:nvSpPr>
        <p:spPr>
          <a:xfrm>
            <a:off x="6858000" y="16764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3</a:t>
            </a:r>
            <a:endParaRPr lang="en-US" altLang="zh-CN" sz="2400">
              <a:latin typeface="Times New Roman" panose="02020603050405020304" pitchFamily="18" charset="0"/>
              <a:ea typeface="宋体" panose="02010600030101010101" pitchFamily="2" charset="-122"/>
            </a:endParaRPr>
          </a:p>
        </p:txBody>
      </p:sp>
      <p:sp>
        <p:nvSpPr>
          <p:cNvPr id="13388" name="文本框 13387"/>
          <p:cNvSpPr txBox="1"/>
          <p:nvPr/>
        </p:nvSpPr>
        <p:spPr>
          <a:xfrm>
            <a:off x="6781800" y="21336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5</a:t>
            </a:r>
            <a:endParaRPr lang="en-US" altLang="zh-CN" sz="2400">
              <a:latin typeface="Times New Roman" panose="02020603050405020304" pitchFamily="18" charset="0"/>
              <a:ea typeface="宋体" panose="02010600030101010101" pitchFamily="2" charset="-122"/>
            </a:endParaRPr>
          </a:p>
        </p:txBody>
      </p:sp>
      <p:sp>
        <p:nvSpPr>
          <p:cNvPr id="13389" name="文本框 13388"/>
          <p:cNvSpPr txBox="1"/>
          <p:nvPr/>
        </p:nvSpPr>
        <p:spPr>
          <a:xfrm>
            <a:off x="6705600" y="28956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2</a:t>
            </a:r>
            <a:endParaRPr lang="en-US" altLang="zh-CN" sz="2400">
              <a:latin typeface="Times New Roman" panose="02020603050405020304" pitchFamily="18" charset="0"/>
              <a:ea typeface="宋体" panose="02010600030101010101" pitchFamily="2" charset="-122"/>
            </a:endParaRPr>
          </a:p>
        </p:txBody>
      </p:sp>
      <p:sp>
        <p:nvSpPr>
          <p:cNvPr id="13390" name="文本框 13389"/>
          <p:cNvSpPr txBox="1"/>
          <p:nvPr/>
        </p:nvSpPr>
        <p:spPr>
          <a:xfrm>
            <a:off x="6477000" y="24384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5</a:t>
            </a:r>
            <a:endParaRPr lang="en-US" altLang="zh-CN" sz="2400">
              <a:latin typeface="Times New Roman" panose="02020603050405020304" pitchFamily="18" charset="0"/>
              <a:ea typeface="宋体" panose="02010600030101010101" pitchFamily="2" charset="-122"/>
            </a:endParaRPr>
          </a:p>
        </p:txBody>
      </p:sp>
      <p:sp>
        <p:nvSpPr>
          <p:cNvPr id="13391" name="文本框 13390"/>
          <p:cNvSpPr txBox="1"/>
          <p:nvPr/>
        </p:nvSpPr>
        <p:spPr>
          <a:xfrm>
            <a:off x="6477000" y="35052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6</a:t>
            </a:r>
            <a:endParaRPr lang="en-US" altLang="zh-CN" sz="2400">
              <a:latin typeface="Times New Roman" panose="02020603050405020304" pitchFamily="18" charset="0"/>
              <a:ea typeface="宋体" panose="02010600030101010101" pitchFamily="2" charset="-122"/>
            </a:endParaRPr>
          </a:p>
        </p:txBody>
      </p:sp>
      <p:sp>
        <p:nvSpPr>
          <p:cNvPr id="13392" name="文本框 13391"/>
          <p:cNvSpPr txBox="1"/>
          <p:nvPr/>
        </p:nvSpPr>
        <p:spPr>
          <a:xfrm>
            <a:off x="6781800" y="38100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6</a:t>
            </a:r>
            <a:endParaRPr lang="en-US" altLang="zh-CN" sz="2400">
              <a:latin typeface="Times New Roman" panose="02020603050405020304" pitchFamily="18" charset="0"/>
              <a:ea typeface="宋体" panose="02010600030101010101" pitchFamily="2" charset="-122"/>
            </a:endParaRPr>
          </a:p>
        </p:txBody>
      </p:sp>
      <p:sp>
        <p:nvSpPr>
          <p:cNvPr id="13393" name="文本框 13392"/>
          <p:cNvSpPr txBox="1"/>
          <p:nvPr/>
        </p:nvSpPr>
        <p:spPr>
          <a:xfrm>
            <a:off x="8077200" y="22098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4</a:t>
            </a:r>
            <a:endParaRPr lang="en-US" altLang="zh-CN" sz="2400">
              <a:latin typeface="Times New Roman" panose="02020603050405020304" pitchFamily="18" charset="0"/>
              <a:ea typeface="宋体" panose="02010600030101010101" pitchFamily="2" charset="-122"/>
            </a:endParaRPr>
          </a:p>
        </p:txBody>
      </p:sp>
      <p:sp>
        <p:nvSpPr>
          <p:cNvPr id="13394" name="文本框 13393"/>
          <p:cNvSpPr txBox="1"/>
          <p:nvPr/>
        </p:nvSpPr>
        <p:spPr>
          <a:xfrm>
            <a:off x="121920" y="5334000"/>
            <a:ext cx="8915400" cy="1322070"/>
          </a:xfrm>
          <a:prstGeom prst="rect">
            <a:avLst/>
          </a:prstGeom>
          <a:noFill/>
          <a:ln w="9525">
            <a:noFill/>
          </a:ln>
        </p:spPr>
        <p:txBody>
          <a:bodyPr>
            <a:spAutoFit/>
          </a:bodyPr>
          <a:p>
            <a:pPr>
              <a:spcBef>
                <a:spcPct val="50000"/>
              </a:spcBef>
            </a:pPr>
            <a:r>
              <a:rPr lang="zh-CN" altLang="en-US" sz="3200" b="1" dirty="0">
                <a:solidFill>
                  <a:srgbClr val="000099"/>
                </a:solidFill>
                <a:latin typeface="Times New Roman" panose="02020603050405020304" pitchFamily="18" charset="0"/>
                <a:ea typeface="楷体_GB2312" pitchFamily="49" charset="-122"/>
              </a:rPr>
              <a:t>最优路线为：</a:t>
            </a:r>
            <a:r>
              <a:rPr lang="en-US" altLang="zh-CN" sz="3200" b="1" i="1">
                <a:solidFill>
                  <a:srgbClr val="000099"/>
                </a:solidFill>
                <a:latin typeface="Times New Roman" panose="02020603050405020304" pitchFamily="18" charset="0"/>
                <a:ea typeface="楷体_GB2312" pitchFamily="49" charset="-122"/>
              </a:rPr>
              <a:t>A → </a:t>
            </a:r>
            <a:r>
              <a:rPr lang="en-US" altLang="zh-CN" sz="3200" b="1" i="1">
                <a:solidFill>
                  <a:srgbClr val="000099"/>
                </a:solidFill>
                <a:latin typeface="Times New Roman" panose="02020603050405020304" pitchFamily="18" charset="0"/>
                <a:ea typeface="宋体" panose="02010600030101010101" pitchFamily="2" charset="-122"/>
              </a:rPr>
              <a:t>B</a:t>
            </a:r>
            <a:r>
              <a:rPr lang="en-US" altLang="zh-CN" sz="3200" b="1" i="1" baseline="-25000">
                <a:solidFill>
                  <a:srgbClr val="000099"/>
                </a:solidFill>
                <a:latin typeface="Times New Roman" panose="02020603050405020304" pitchFamily="18" charset="0"/>
                <a:ea typeface="宋体" panose="02010600030101010101" pitchFamily="2" charset="-122"/>
              </a:rPr>
              <a:t>1 </a:t>
            </a:r>
            <a:r>
              <a:rPr lang="en-US" altLang="zh-CN" sz="3200" b="1" i="1">
                <a:solidFill>
                  <a:srgbClr val="000099"/>
                </a:solidFill>
                <a:latin typeface="Times New Roman" panose="02020603050405020304" pitchFamily="18" charset="0"/>
                <a:ea typeface="楷体_GB2312" pitchFamily="49" charset="-122"/>
              </a:rPr>
              <a:t>→ </a:t>
            </a:r>
            <a:r>
              <a:rPr lang="en-US" altLang="zh-CN" sz="3200" b="1" i="1">
                <a:solidFill>
                  <a:srgbClr val="000099"/>
                </a:solidFill>
                <a:latin typeface="Times New Roman" panose="02020603050405020304" pitchFamily="18" charset="0"/>
                <a:ea typeface="宋体" panose="02010600030101010101" pitchFamily="2" charset="-122"/>
              </a:rPr>
              <a:t>C</a:t>
            </a:r>
            <a:r>
              <a:rPr lang="en-US" altLang="zh-CN" sz="3200" b="1" i="1" baseline="-25000">
                <a:solidFill>
                  <a:srgbClr val="000099"/>
                </a:solidFill>
                <a:latin typeface="Times New Roman" panose="02020603050405020304" pitchFamily="18" charset="0"/>
                <a:ea typeface="宋体" panose="02010600030101010101" pitchFamily="2" charset="-122"/>
              </a:rPr>
              <a:t>2 </a:t>
            </a:r>
            <a:r>
              <a:rPr lang="en-US" altLang="zh-CN" sz="3200" b="1" i="1">
                <a:solidFill>
                  <a:srgbClr val="000099"/>
                </a:solidFill>
                <a:latin typeface="Times New Roman" panose="02020603050405020304" pitchFamily="18" charset="0"/>
                <a:ea typeface="楷体_GB2312" pitchFamily="49" charset="-122"/>
              </a:rPr>
              <a:t>→ </a:t>
            </a:r>
            <a:r>
              <a:rPr lang="en-US" altLang="zh-CN" sz="3200" b="1" i="1">
                <a:solidFill>
                  <a:srgbClr val="000099"/>
                </a:solidFill>
                <a:latin typeface="Times New Roman" panose="02020603050405020304" pitchFamily="18" charset="0"/>
                <a:ea typeface="宋体" panose="02010600030101010101" pitchFamily="2" charset="-122"/>
              </a:rPr>
              <a:t>D</a:t>
            </a:r>
            <a:r>
              <a:rPr lang="en-US" altLang="zh-CN" sz="3200" b="1" i="1" baseline="-25000">
                <a:solidFill>
                  <a:srgbClr val="000099"/>
                </a:solidFill>
                <a:latin typeface="Times New Roman" panose="02020603050405020304" pitchFamily="18" charset="0"/>
                <a:ea typeface="宋体" panose="02010600030101010101" pitchFamily="2" charset="-122"/>
              </a:rPr>
              <a:t>1 </a:t>
            </a:r>
            <a:r>
              <a:rPr lang="en-US" altLang="zh-CN" sz="3200" b="1" i="1">
                <a:solidFill>
                  <a:srgbClr val="000099"/>
                </a:solidFill>
                <a:latin typeface="Times New Roman" panose="02020603050405020304" pitchFamily="18" charset="0"/>
                <a:ea typeface="楷体_GB2312" pitchFamily="49" charset="-122"/>
              </a:rPr>
              <a:t>→ </a:t>
            </a:r>
            <a:r>
              <a:rPr lang="en-US" altLang="zh-CN" sz="3200" b="1" i="1">
                <a:solidFill>
                  <a:srgbClr val="000099"/>
                </a:solidFill>
                <a:latin typeface="Times New Roman" panose="02020603050405020304" pitchFamily="18" charset="0"/>
                <a:ea typeface="宋体" panose="02010600030101010101" pitchFamily="2" charset="-122"/>
              </a:rPr>
              <a:t>E</a:t>
            </a:r>
            <a:r>
              <a:rPr lang="en-US" altLang="zh-CN" sz="3200" b="1" i="1" baseline="-25000">
                <a:solidFill>
                  <a:srgbClr val="000099"/>
                </a:solidFill>
                <a:latin typeface="Times New Roman" panose="02020603050405020304" pitchFamily="18" charset="0"/>
                <a:ea typeface="宋体" panose="02010600030101010101" pitchFamily="2" charset="-122"/>
              </a:rPr>
              <a:t>2 </a:t>
            </a:r>
            <a:r>
              <a:rPr lang="en-US" altLang="zh-CN" sz="3200" b="1" i="1">
                <a:solidFill>
                  <a:srgbClr val="000099"/>
                </a:solidFill>
                <a:latin typeface="Times New Roman" panose="02020603050405020304" pitchFamily="18" charset="0"/>
                <a:ea typeface="楷体_GB2312" pitchFamily="49" charset="-122"/>
              </a:rPr>
              <a:t>→ </a:t>
            </a:r>
            <a:r>
              <a:rPr lang="en-US" altLang="zh-CN" sz="3200" b="1" i="1">
                <a:solidFill>
                  <a:srgbClr val="000099"/>
                </a:solidFill>
                <a:latin typeface="Times New Roman" panose="02020603050405020304" pitchFamily="18" charset="0"/>
                <a:ea typeface="宋体" panose="02010600030101010101" pitchFamily="2" charset="-122"/>
              </a:rPr>
              <a:t>F</a:t>
            </a:r>
            <a:r>
              <a:rPr lang="en-US" altLang="zh-CN" sz="3200" b="1" i="1" baseline="-25000">
                <a:solidFill>
                  <a:srgbClr val="000099"/>
                </a:solidFill>
                <a:latin typeface="Times New Roman" panose="02020603050405020304" pitchFamily="18" charset="0"/>
                <a:ea typeface="宋体" panose="02010600030101010101" pitchFamily="2" charset="-122"/>
              </a:rPr>
              <a:t>2 </a:t>
            </a:r>
            <a:r>
              <a:rPr lang="en-US" altLang="zh-CN" sz="3200" b="1" i="1">
                <a:solidFill>
                  <a:srgbClr val="000099"/>
                </a:solidFill>
                <a:latin typeface="Times New Roman" panose="02020603050405020304" pitchFamily="18" charset="0"/>
                <a:ea typeface="楷体_GB2312" pitchFamily="49" charset="-122"/>
              </a:rPr>
              <a:t>→ </a:t>
            </a:r>
            <a:r>
              <a:rPr lang="en-US" altLang="zh-CN" sz="3200" b="1" i="1">
                <a:solidFill>
                  <a:srgbClr val="000099"/>
                </a:solidFill>
                <a:latin typeface="Times New Roman" panose="02020603050405020304" pitchFamily="18" charset="0"/>
                <a:ea typeface="宋体" panose="02010600030101010101" pitchFamily="2" charset="-122"/>
              </a:rPr>
              <a:t>G</a:t>
            </a:r>
            <a:endParaRPr lang="en-US" altLang="zh-CN" sz="3200" b="1" i="1">
              <a:solidFill>
                <a:srgbClr val="000099"/>
              </a:solidFill>
              <a:latin typeface="Times New Roman" panose="02020603050405020304" pitchFamily="18" charset="0"/>
              <a:ea typeface="宋体" panose="02010600030101010101" pitchFamily="2" charset="-122"/>
            </a:endParaRPr>
          </a:p>
          <a:p>
            <a:pPr>
              <a:spcBef>
                <a:spcPct val="50000"/>
              </a:spcBef>
            </a:pPr>
            <a:r>
              <a:rPr lang="en-US" altLang="zh-CN" sz="3200" b="1" i="1">
                <a:solidFill>
                  <a:srgbClr val="000099"/>
                </a:solidFill>
                <a:latin typeface="Times New Roman" panose="02020603050405020304" pitchFamily="18" charset="0"/>
                <a:ea typeface="宋体" panose="02010600030101010101" pitchFamily="2" charset="-122"/>
              </a:rPr>
              <a:t>                           </a:t>
            </a:r>
            <a:r>
              <a:rPr lang="zh-CN" altLang="en-US" sz="3200" b="1" dirty="0">
                <a:solidFill>
                  <a:srgbClr val="000099"/>
                </a:solidFill>
                <a:latin typeface="Times New Roman" panose="02020603050405020304" pitchFamily="18" charset="0"/>
                <a:ea typeface="楷体_GB2312" pitchFamily="49" charset="-122"/>
              </a:rPr>
              <a:t>路长</a:t>
            </a:r>
            <a:r>
              <a:rPr lang="zh-CN" altLang="en-US" sz="3200" b="1" dirty="0">
                <a:solidFill>
                  <a:srgbClr val="000099"/>
                </a:solidFill>
                <a:latin typeface="Times New Roman" panose="02020603050405020304" pitchFamily="18" charset="0"/>
                <a:ea typeface="宋体" panose="02010600030101010101" pitchFamily="2" charset="-122"/>
              </a:rPr>
              <a:t>＝</a:t>
            </a:r>
            <a:r>
              <a:rPr lang="en-US" altLang="zh-CN" sz="3200" b="1">
                <a:solidFill>
                  <a:srgbClr val="000099"/>
                </a:solidFill>
                <a:latin typeface="Times New Roman" panose="02020603050405020304" pitchFamily="18" charset="0"/>
                <a:ea typeface="宋体" panose="02010600030101010101" pitchFamily="2" charset="-122"/>
              </a:rPr>
              <a:t>18</a:t>
            </a:r>
            <a:endParaRPr lang="en-US" altLang="zh-CN" sz="3200" b="1">
              <a:solidFill>
                <a:srgbClr val="000099"/>
              </a:solidFill>
              <a:latin typeface="Times New Roman" panose="02020603050405020304" pitchFamily="18" charset="0"/>
              <a:ea typeface="宋体" panose="02010600030101010101" pitchFamily="2" charset="-122"/>
            </a:endParaRPr>
          </a:p>
        </p:txBody>
      </p:sp>
      <p:sp>
        <p:nvSpPr>
          <p:cNvPr id="13395" name="直接连接符 13394"/>
          <p:cNvSpPr/>
          <p:nvPr/>
        </p:nvSpPr>
        <p:spPr>
          <a:xfrm flipV="1">
            <a:off x="609600" y="2209800"/>
            <a:ext cx="762000" cy="609600"/>
          </a:xfrm>
          <a:prstGeom prst="line">
            <a:avLst/>
          </a:prstGeom>
          <a:ln w="28575" cap="flat" cmpd="sng">
            <a:solidFill>
              <a:srgbClr val="FF0000"/>
            </a:solidFill>
            <a:prstDash val="solid"/>
            <a:headEnd type="none" w="med" len="med"/>
            <a:tailEnd type="triangle" w="med" len="med"/>
          </a:ln>
        </p:spPr>
      </p:sp>
      <p:sp>
        <p:nvSpPr>
          <p:cNvPr id="13396" name="直接连接符 13395"/>
          <p:cNvSpPr/>
          <p:nvPr/>
        </p:nvSpPr>
        <p:spPr>
          <a:xfrm>
            <a:off x="1752600" y="2057400"/>
            <a:ext cx="1066800" cy="304800"/>
          </a:xfrm>
          <a:prstGeom prst="line">
            <a:avLst/>
          </a:prstGeom>
          <a:ln w="28575" cap="flat" cmpd="sng">
            <a:solidFill>
              <a:srgbClr val="FF0000"/>
            </a:solidFill>
            <a:prstDash val="solid"/>
            <a:headEnd type="none" w="med" len="med"/>
            <a:tailEnd type="triangle" w="med" len="med"/>
          </a:ln>
        </p:spPr>
      </p:sp>
      <p:sp>
        <p:nvSpPr>
          <p:cNvPr id="13397" name="直接连接符 13396"/>
          <p:cNvSpPr/>
          <p:nvPr/>
        </p:nvSpPr>
        <p:spPr>
          <a:xfrm flipV="1">
            <a:off x="3276600" y="1905000"/>
            <a:ext cx="1143000" cy="457200"/>
          </a:xfrm>
          <a:prstGeom prst="line">
            <a:avLst/>
          </a:prstGeom>
          <a:ln w="28575" cap="flat" cmpd="sng">
            <a:solidFill>
              <a:srgbClr val="FF0000"/>
            </a:solidFill>
            <a:prstDash val="solid"/>
            <a:headEnd type="none" w="med" len="med"/>
            <a:tailEnd type="triangle" w="med" len="med"/>
          </a:ln>
        </p:spPr>
      </p:sp>
      <p:sp>
        <p:nvSpPr>
          <p:cNvPr id="13398" name="直接连接符 13397"/>
          <p:cNvSpPr/>
          <p:nvPr/>
        </p:nvSpPr>
        <p:spPr>
          <a:xfrm>
            <a:off x="4876800" y="1981200"/>
            <a:ext cx="1219200" cy="914400"/>
          </a:xfrm>
          <a:prstGeom prst="line">
            <a:avLst/>
          </a:prstGeom>
          <a:ln w="28575" cap="flat" cmpd="sng">
            <a:solidFill>
              <a:srgbClr val="FF0000"/>
            </a:solidFill>
            <a:prstDash val="solid"/>
            <a:headEnd type="none" w="med" len="med"/>
            <a:tailEnd type="triangle" w="med" len="med"/>
          </a:ln>
        </p:spPr>
      </p:sp>
      <p:sp>
        <p:nvSpPr>
          <p:cNvPr id="13399" name="直接连接符 13398"/>
          <p:cNvSpPr/>
          <p:nvPr/>
        </p:nvSpPr>
        <p:spPr>
          <a:xfrm>
            <a:off x="6477000" y="3048000"/>
            <a:ext cx="990600" cy="609600"/>
          </a:xfrm>
          <a:prstGeom prst="line">
            <a:avLst/>
          </a:prstGeom>
          <a:ln w="28575" cap="flat" cmpd="sng">
            <a:solidFill>
              <a:srgbClr val="FF0000"/>
            </a:solidFill>
            <a:prstDash val="solid"/>
            <a:headEnd type="none" w="med" len="med"/>
            <a:tailEnd type="triangle" w="med" len="med"/>
          </a:ln>
        </p:spPr>
      </p:sp>
      <p:sp>
        <p:nvSpPr>
          <p:cNvPr id="13400" name="直接连接符 13399"/>
          <p:cNvSpPr/>
          <p:nvPr/>
        </p:nvSpPr>
        <p:spPr>
          <a:xfrm flipV="1">
            <a:off x="7848600" y="3124200"/>
            <a:ext cx="685800" cy="609600"/>
          </a:xfrm>
          <a:prstGeom prst="line">
            <a:avLst/>
          </a:prstGeom>
          <a:ln w="28575" cap="flat" cmpd="sng">
            <a:solidFill>
              <a:srgbClr val="FF0000"/>
            </a:solidFill>
            <a:prstDash val="solid"/>
            <a:headEnd type="none" w="med" len="med"/>
            <a:tailEnd type="triangle" w="med" len="med"/>
          </a:ln>
        </p:spPr>
      </p:sp>
      <p:sp>
        <p:nvSpPr>
          <p:cNvPr id="13402" name="直接连接符 13401"/>
          <p:cNvSpPr/>
          <p:nvPr/>
        </p:nvSpPr>
        <p:spPr>
          <a:xfrm>
            <a:off x="609600" y="3124200"/>
            <a:ext cx="762000" cy="304800"/>
          </a:xfrm>
          <a:prstGeom prst="line">
            <a:avLst/>
          </a:prstGeom>
          <a:ln w="9525" cap="flat" cmpd="sng">
            <a:solidFill>
              <a:schemeClr val="tx1"/>
            </a:solidFill>
            <a:prstDash val="solid"/>
            <a:headEnd type="none" w="med" len="med"/>
            <a:tailEnd type="triangle" w="med" len="med"/>
          </a:ln>
        </p:spPr>
      </p:sp>
      <p:sp>
        <p:nvSpPr>
          <p:cNvPr id="13403" name="文本框 13402"/>
          <p:cNvSpPr txBox="1"/>
          <p:nvPr/>
        </p:nvSpPr>
        <p:spPr>
          <a:xfrm>
            <a:off x="1828800" y="381000"/>
            <a:ext cx="3657600" cy="521970"/>
          </a:xfrm>
          <a:prstGeom prst="rect">
            <a:avLst/>
          </a:prstGeom>
          <a:noFill/>
          <a:ln w="9525">
            <a:noFill/>
          </a:ln>
        </p:spPr>
        <p:txBody>
          <a:bodyPr>
            <a:spAutoFit/>
          </a:bodyPr>
          <a:p>
            <a:pPr>
              <a:spcBef>
                <a:spcPct val="50000"/>
              </a:spcBef>
            </a:pPr>
            <a:r>
              <a:rPr lang="zh-CN" altLang="en-US" sz="2800" b="1" dirty="0">
                <a:solidFill>
                  <a:srgbClr val="000066"/>
                </a:solidFill>
                <a:latin typeface="楷体_GB2312" pitchFamily="49" charset="-122"/>
                <a:ea typeface="楷体_GB2312" pitchFamily="49" charset="-122"/>
              </a:rPr>
              <a:t>求从</a:t>
            </a:r>
            <a:r>
              <a:rPr lang="en-US" altLang="zh-CN" sz="2800" b="1">
                <a:solidFill>
                  <a:srgbClr val="000066"/>
                </a:solidFill>
                <a:latin typeface="Times New Roman" panose="02020603050405020304" pitchFamily="18" charset="0"/>
                <a:ea typeface="楷体_GB2312" pitchFamily="49" charset="-122"/>
              </a:rPr>
              <a:t>A</a:t>
            </a:r>
            <a:r>
              <a:rPr lang="zh-CN" altLang="en-US" sz="2800" b="1">
                <a:solidFill>
                  <a:srgbClr val="000066"/>
                </a:solidFill>
                <a:latin typeface="楷体_GB2312" pitchFamily="49" charset="-122"/>
                <a:ea typeface="楷体_GB2312" pitchFamily="49" charset="-122"/>
              </a:rPr>
              <a:t>到</a:t>
            </a:r>
            <a:r>
              <a:rPr lang="en-US" altLang="zh-CN" sz="2800" b="1">
                <a:solidFill>
                  <a:srgbClr val="000066"/>
                </a:solidFill>
                <a:latin typeface="Times New Roman" panose="02020603050405020304" pitchFamily="18" charset="0"/>
                <a:ea typeface="楷体_GB2312" pitchFamily="49" charset="-122"/>
              </a:rPr>
              <a:t>G</a:t>
            </a:r>
            <a:r>
              <a:rPr lang="zh-CN" altLang="en-US" sz="2800" b="1" dirty="0">
                <a:solidFill>
                  <a:srgbClr val="000066"/>
                </a:solidFill>
                <a:latin typeface="楷体_GB2312" pitchFamily="49" charset="-122"/>
                <a:ea typeface="楷体_GB2312" pitchFamily="49" charset="-122"/>
              </a:rPr>
              <a:t>的最短路径</a:t>
            </a:r>
            <a:endParaRPr lang="zh-CN" altLang="en-US" sz="2800" b="1" dirty="0">
              <a:solidFill>
                <a:srgbClr val="000066"/>
              </a:solidFill>
              <a:latin typeface="楷体_GB2312" pitchFamily="49" charset="-122"/>
              <a:ea typeface="楷体_GB2312" pitchFamily="49" charset="-122"/>
            </a:endParaRPr>
          </a:p>
        </p:txBody>
      </p:sp>
      <p:sp>
        <p:nvSpPr>
          <p:cNvPr id="13404" name="文本框 13403"/>
          <p:cNvSpPr txBox="1"/>
          <p:nvPr/>
        </p:nvSpPr>
        <p:spPr>
          <a:xfrm>
            <a:off x="5105400" y="4267200"/>
            <a:ext cx="335280" cy="460375"/>
          </a:xfrm>
          <a:prstGeom prst="rect">
            <a:avLst/>
          </a:prstGeom>
          <a:noFill/>
          <a:ln w="9525">
            <a:noFill/>
          </a:ln>
        </p:spPr>
        <p:txBody>
          <a:bodyPr wrap="none" anchor="t">
            <a:spAutoFit/>
          </a:bodyPr>
          <a:p>
            <a:r>
              <a:rPr lang="en-US" altLang="zh-CN" sz="2400">
                <a:latin typeface="Times New Roman" panose="02020603050405020304" pitchFamily="18" charset="0"/>
                <a:ea typeface="宋体" panose="02010600030101010101" pitchFamily="2" charset="-122"/>
              </a:rPr>
              <a:t>3</a:t>
            </a:r>
            <a:endParaRPr lang="en-US" altLang="zh-CN" sz="2400">
              <a:latin typeface="Times New Roman" panose="02020603050405020304" pitchFamily="18" charset="0"/>
              <a:ea typeface="宋体" panose="02010600030101010101" pitchFamily="2" charset="-122"/>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3395"/>
                                        </p:tgtEl>
                                        <p:attrNameLst>
                                          <p:attrName>style.visibility</p:attrName>
                                        </p:attrNameLst>
                                      </p:cBhvr>
                                      <p:to>
                                        <p:strVal val="visible"/>
                                      </p:to>
                                    </p:set>
                                    <p:animEffect transition="in" filter="barn(outVertical)">
                                      <p:cBhvr>
                                        <p:cTn id="7" dur="500"/>
                                        <p:tgtEl>
                                          <p:spTgt spid="1339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13396"/>
                                        </p:tgtEl>
                                        <p:attrNameLst>
                                          <p:attrName>style.visibility</p:attrName>
                                        </p:attrNameLst>
                                      </p:cBhvr>
                                      <p:to>
                                        <p:strVal val="visible"/>
                                      </p:to>
                                    </p:set>
                                    <p:animEffect transition="in" filter="barn(outVertical)">
                                      <p:cBhvr>
                                        <p:cTn id="12" dur="500"/>
                                        <p:tgtEl>
                                          <p:spTgt spid="1339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nodeType="clickEffect">
                                  <p:stCondLst>
                                    <p:cond delay="0"/>
                                  </p:stCondLst>
                                  <p:childTnLst>
                                    <p:set>
                                      <p:cBhvr>
                                        <p:cTn id="16" dur="1" fill="hold">
                                          <p:stCondLst>
                                            <p:cond delay="0"/>
                                          </p:stCondLst>
                                        </p:cTn>
                                        <p:tgtEl>
                                          <p:spTgt spid="13397"/>
                                        </p:tgtEl>
                                        <p:attrNameLst>
                                          <p:attrName>style.visibility</p:attrName>
                                        </p:attrNameLst>
                                      </p:cBhvr>
                                      <p:to>
                                        <p:strVal val="visible"/>
                                      </p:to>
                                    </p:set>
                                    <p:animEffect transition="in" filter="barn(outVertical)">
                                      <p:cBhvr>
                                        <p:cTn id="17" dur="500"/>
                                        <p:tgtEl>
                                          <p:spTgt spid="1339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nodeType="clickEffect">
                                  <p:stCondLst>
                                    <p:cond delay="0"/>
                                  </p:stCondLst>
                                  <p:childTnLst>
                                    <p:set>
                                      <p:cBhvr>
                                        <p:cTn id="21" dur="1" fill="hold">
                                          <p:stCondLst>
                                            <p:cond delay="0"/>
                                          </p:stCondLst>
                                        </p:cTn>
                                        <p:tgtEl>
                                          <p:spTgt spid="13398"/>
                                        </p:tgtEl>
                                        <p:attrNameLst>
                                          <p:attrName>style.visibility</p:attrName>
                                        </p:attrNameLst>
                                      </p:cBhvr>
                                      <p:to>
                                        <p:strVal val="visible"/>
                                      </p:to>
                                    </p:set>
                                    <p:animEffect transition="in" filter="barn(outVertical)">
                                      <p:cBhvr>
                                        <p:cTn id="22" dur="500"/>
                                        <p:tgtEl>
                                          <p:spTgt spid="1339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nodeType="clickEffect">
                                  <p:stCondLst>
                                    <p:cond delay="0"/>
                                  </p:stCondLst>
                                  <p:childTnLst>
                                    <p:set>
                                      <p:cBhvr>
                                        <p:cTn id="26" dur="1" fill="hold">
                                          <p:stCondLst>
                                            <p:cond delay="0"/>
                                          </p:stCondLst>
                                        </p:cTn>
                                        <p:tgtEl>
                                          <p:spTgt spid="13399"/>
                                        </p:tgtEl>
                                        <p:attrNameLst>
                                          <p:attrName>style.visibility</p:attrName>
                                        </p:attrNameLst>
                                      </p:cBhvr>
                                      <p:to>
                                        <p:strVal val="visible"/>
                                      </p:to>
                                    </p:set>
                                    <p:animEffect transition="in" filter="barn(outVertical)">
                                      <p:cBhvr>
                                        <p:cTn id="27" dur="500"/>
                                        <p:tgtEl>
                                          <p:spTgt spid="1339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nodeType="clickEffect">
                                  <p:stCondLst>
                                    <p:cond delay="0"/>
                                  </p:stCondLst>
                                  <p:childTnLst>
                                    <p:set>
                                      <p:cBhvr>
                                        <p:cTn id="31" dur="1" fill="hold">
                                          <p:stCondLst>
                                            <p:cond delay="0"/>
                                          </p:stCondLst>
                                        </p:cTn>
                                        <p:tgtEl>
                                          <p:spTgt spid="13400"/>
                                        </p:tgtEl>
                                        <p:attrNameLst>
                                          <p:attrName>style.visibility</p:attrName>
                                        </p:attrNameLst>
                                      </p:cBhvr>
                                      <p:to>
                                        <p:strVal val="visible"/>
                                      </p:to>
                                    </p:set>
                                    <p:animEffect transition="in" filter="barn(outVertical)">
                                      <p:cBhvr>
                                        <p:cTn id="32" dur="500"/>
                                        <p:tgtEl>
                                          <p:spTgt spid="1340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5" fill="hold" grpId="0" nodeType="clickEffect">
                                  <p:stCondLst>
                                    <p:cond delay="0"/>
                                  </p:stCondLst>
                                  <p:childTnLst>
                                    <p:set>
                                      <p:cBhvr>
                                        <p:cTn id="36" dur="1" fill="hold">
                                          <p:stCondLst>
                                            <p:cond delay="0"/>
                                          </p:stCondLst>
                                        </p:cTn>
                                        <p:tgtEl>
                                          <p:spTgt spid="13394"/>
                                        </p:tgtEl>
                                        <p:attrNameLst>
                                          <p:attrName>style.visibility</p:attrName>
                                        </p:attrNameLst>
                                      </p:cBhvr>
                                      <p:to>
                                        <p:strVal val="visible"/>
                                      </p:to>
                                    </p:set>
                                    <p:animEffect transition="in" filter="blinds(vertical)">
                                      <p:cBhvr>
                                        <p:cTn id="37" dur="500"/>
                                        <p:tgtEl>
                                          <p:spTgt spid="133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94"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文本框 27649"/>
          <p:cNvSpPr txBox="1"/>
          <p:nvPr/>
        </p:nvSpPr>
        <p:spPr>
          <a:xfrm>
            <a:off x="495300" y="685800"/>
            <a:ext cx="8420100" cy="1672590"/>
          </a:xfrm>
          <a:prstGeom prst="rect">
            <a:avLst/>
          </a:prstGeom>
          <a:noFill/>
          <a:ln w="9525">
            <a:noFill/>
          </a:ln>
        </p:spPr>
        <p:txBody>
          <a:bodyPr wrap="square">
            <a:spAutoFit/>
          </a:bodyPr>
          <a:p>
            <a:r>
              <a:rPr lang="en-US" altLang="zh-CN" sz="3200" b="1" dirty="0">
                <a:solidFill>
                  <a:srgbClr val="000066"/>
                </a:solidFill>
                <a:latin typeface="Times New Roman" panose="02020603050405020304" pitchFamily="18" charset="0"/>
                <a:ea typeface="楷体_GB2312" pitchFamily="49" charset="-122"/>
              </a:rPr>
              <a:t>   </a:t>
            </a:r>
            <a:r>
              <a:rPr lang="zh-CN" altLang="en-US" sz="3200" b="1" dirty="0">
                <a:solidFill>
                  <a:srgbClr val="000066"/>
                </a:solidFill>
                <a:latin typeface="Times New Roman" panose="02020603050405020304" pitchFamily="18" charset="0"/>
                <a:ea typeface="楷体_GB2312" pitchFamily="49" charset="-122"/>
              </a:rPr>
              <a:t>练习：</a:t>
            </a:r>
            <a:endParaRPr lang="zh-CN" altLang="en-US" sz="3200" b="1" dirty="0">
              <a:solidFill>
                <a:srgbClr val="000066"/>
              </a:solidFill>
              <a:latin typeface="Times New Roman" panose="02020603050405020304" pitchFamily="18" charset="0"/>
              <a:ea typeface="楷体_GB2312" pitchFamily="49" charset="-122"/>
            </a:endParaRPr>
          </a:p>
          <a:p>
            <a:endParaRPr lang="zh-CN" altLang="en-US" b="1" dirty="0">
              <a:solidFill>
                <a:srgbClr val="000066"/>
              </a:solidFill>
              <a:latin typeface="Times New Roman" panose="02020603050405020304" pitchFamily="18" charset="0"/>
              <a:ea typeface="楷体_GB2312" pitchFamily="49" charset="-122"/>
            </a:endParaRPr>
          </a:p>
          <a:p>
            <a:pPr>
              <a:lnSpc>
                <a:spcPct val="110000"/>
              </a:lnSpc>
            </a:pPr>
            <a:r>
              <a:rPr lang="zh-CN" altLang="en-US" b="1" dirty="0">
                <a:solidFill>
                  <a:srgbClr val="000066"/>
                </a:solidFill>
                <a:latin typeface="Times New Roman" panose="02020603050405020304" pitchFamily="18" charset="0"/>
                <a:ea typeface="楷体_GB2312" pitchFamily="49" charset="-122"/>
              </a:rPr>
              <a:t>       </a:t>
            </a:r>
            <a:r>
              <a:rPr lang="zh-CN" altLang="en-US" sz="2400" b="1" dirty="0">
                <a:solidFill>
                  <a:srgbClr val="000066"/>
                </a:solidFill>
                <a:latin typeface="Times New Roman" panose="02020603050405020304" pitchFamily="18" charset="0"/>
                <a:ea typeface="楷体_GB2312" pitchFamily="49" charset="-122"/>
              </a:rPr>
              <a:t>求投资分配问题得最优策略，其中</a:t>
            </a:r>
            <a:r>
              <a:rPr lang="en-US" altLang="zh-CN" sz="2400" b="1" i="1">
                <a:solidFill>
                  <a:srgbClr val="000066"/>
                </a:solidFill>
                <a:latin typeface="Times New Roman" panose="02020603050405020304" pitchFamily="18" charset="0"/>
                <a:ea typeface="楷体_GB2312" pitchFamily="49" charset="-122"/>
              </a:rPr>
              <a:t>a</a:t>
            </a:r>
            <a:r>
              <a:rPr lang="zh-CN" altLang="en-US" sz="2400" b="1" dirty="0">
                <a:solidFill>
                  <a:srgbClr val="000066"/>
                </a:solidFill>
                <a:latin typeface="Times New Roman" panose="02020603050405020304" pitchFamily="18" charset="0"/>
                <a:ea typeface="楷体_GB2312" pitchFamily="49" charset="-122"/>
              </a:rPr>
              <a:t>＝</a:t>
            </a:r>
            <a:r>
              <a:rPr lang="en-US" altLang="zh-CN" sz="2400" b="1" dirty="0">
                <a:solidFill>
                  <a:srgbClr val="000066"/>
                </a:solidFill>
                <a:latin typeface="Times New Roman" panose="02020603050405020304" pitchFamily="18" charset="0"/>
                <a:ea typeface="楷体_GB2312" pitchFamily="49" charset="-122"/>
              </a:rPr>
              <a:t>50 </a:t>
            </a:r>
            <a:r>
              <a:rPr lang="zh-CN" altLang="en-US" sz="2400" b="1" dirty="0">
                <a:solidFill>
                  <a:srgbClr val="000066"/>
                </a:solidFill>
                <a:latin typeface="Times New Roman" panose="02020603050405020304" pitchFamily="18" charset="0"/>
                <a:ea typeface="楷体_GB2312" pitchFamily="49" charset="-122"/>
              </a:rPr>
              <a:t>万元，其余资料如表所示。</a:t>
            </a:r>
            <a:endParaRPr lang="zh-CN" altLang="en-US" sz="2400" b="1">
              <a:solidFill>
                <a:srgbClr val="000066"/>
              </a:solidFill>
              <a:latin typeface="Times New Roman" panose="02020603050405020304" pitchFamily="18" charset="0"/>
              <a:ea typeface="楷体_GB2312" pitchFamily="49" charset="-122"/>
            </a:endParaRPr>
          </a:p>
        </p:txBody>
      </p:sp>
      <p:graphicFrame>
        <p:nvGraphicFramePr>
          <p:cNvPr id="27713" name="表格 27712"/>
          <p:cNvGraphicFramePr/>
          <p:nvPr>
            <p:custDataLst>
              <p:tags r:id="rId1"/>
            </p:custDataLst>
          </p:nvPr>
        </p:nvGraphicFramePr>
        <p:xfrm>
          <a:off x="762000" y="2819400"/>
          <a:ext cx="7600950" cy="2066290"/>
        </p:xfrm>
        <a:graphic>
          <a:graphicData uri="http://schemas.openxmlformats.org/drawingml/2006/table">
            <a:tbl>
              <a:tblPr/>
              <a:tblGrid>
                <a:gridCol w="1085850"/>
                <a:gridCol w="1085850"/>
                <a:gridCol w="1085850"/>
                <a:gridCol w="1085850"/>
                <a:gridCol w="1085850"/>
                <a:gridCol w="1085850"/>
                <a:gridCol w="1085850"/>
              </a:tblGrid>
              <a:tr h="694690">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buNone/>
                      </a:pPr>
                      <a:r>
                        <a:rPr lang="en-US" altLang="zh-CN" sz="1800" b="1" dirty="0">
                          <a:ea typeface="楷体_GB2312" pitchFamily="49" charset="-122"/>
                        </a:rPr>
                        <a:t>       </a:t>
                      </a:r>
                      <a:r>
                        <a:rPr lang="zh-CN" altLang="en-US" sz="1800" b="1" dirty="0">
                          <a:ea typeface="楷体_GB2312" pitchFamily="49" charset="-122"/>
                        </a:rPr>
                        <a:t>投资</a:t>
                      </a:r>
                      <a:endParaRPr lang="zh-CN" altLang="en-US" sz="1800" b="1" dirty="0">
                        <a:ea typeface="楷体_GB2312" pitchFamily="49" charset="-122"/>
                      </a:endParaRPr>
                    </a:p>
                    <a:p>
                      <a:pPr marL="0" lvl="0" indent="0">
                        <a:buNone/>
                      </a:pPr>
                      <a:r>
                        <a:rPr lang="zh-CN" altLang="en-US" sz="1800" b="1" dirty="0">
                          <a:ea typeface="楷体_GB2312" pitchFamily="49" charset="-122"/>
                        </a:rPr>
                        <a:t>利润</a:t>
                      </a:r>
                      <a:endParaRPr lang="zh-CN" altLang="en-US" sz="1800" b="1">
                        <a:ea typeface="楷体_GB2312" pitchFamily="49" charset="-122"/>
                      </a:endParaRP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CCECFF"/>
                    </a:solid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2400" b="1"/>
                        <a:t>0</a:t>
                      </a:r>
                      <a:endParaRPr lang="zh-CN" altLang="en-US" sz="2400" b="1"/>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CCFFCC"/>
                    </a:solid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2400" b="1"/>
                        <a:t>10</a:t>
                      </a:r>
                      <a:endParaRPr lang="zh-CN" altLang="en-US" sz="2400" b="1"/>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CCFFCC"/>
                    </a:solid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2400" b="1"/>
                        <a:t>20</a:t>
                      </a:r>
                      <a:endParaRPr lang="zh-CN" altLang="en-US" sz="2400" b="1"/>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CCFFCC"/>
                    </a:solid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2400" b="1"/>
                        <a:t>30</a:t>
                      </a:r>
                      <a:endParaRPr lang="zh-CN" altLang="en-US" sz="2400" b="1"/>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CCFFCC"/>
                    </a:solid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2400" b="1"/>
                        <a:t>40</a:t>
                      </a:r>
                      <a:endParaRPr lang="zh-CN" altLang="en-US" sz="2400" b="1"/>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CCFFCC"/>
                    </a:solid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2400" b="1"/>
                        <a:t>50</a:t>
                      </a:r>
                      <a:endParaRPr lang="zh-CN" altLang="en-US" sz="2400" b="1"/>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CCFFCC"/>
                    </a:solidFill>
                  </a:tcPr>
                </a:tc>
              </a:tr>
              <a:tr h="457200">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2400" b="1" i="1">
                          <a:ea typeface="楷体_GB2312" pitchFamily="49" charset="-122"/>
                        </a:rPr>
                        <a:t>g</a:t>
                      </a:r>
                      <a:r>
                        <a:rPr lang="en-US" altLang="zh-CN" sz="2400" b="1" i="1" baseline="-25000">
                          <a:ea typeface="楷体_GB2312" pitchFamily="49" charset="-122"/>
                        </a:rPr>
                        <a:t>1</a:t>
                      </a:r>
                      <a:r>
                        <a:rPr lang="en-US" altLang="zh-CN" sz="2400" b="1">
                          <a:ea typeface="楷体_GB2312" pitchFamily="49" charset="-122"/>
                        </a:rPr>
                        <a:t>(</a:t>
                      </a:r>
                      <a:r>
                        <a:rPr lang="en-US" altLang="zh-CN" sz="2400" b="1" i="1">
                          <a:ea typeface="楷体_GB2312" pitchFamily="49" charset="-122"/>
                        </a:rPr>
                        <a:t>x</a:t>
                      </a:r>
                      <a:r>
                        <a:rPr lang="en-US" altLang="zh-CN" sz="2400" b="1">
                          <a:ea typeface="楷体_GB2312" pitchFamily="49" charset="-122"/>
                        </a:rPr>
                        <a:t>)</a:t>
                      </a:r>
                      <a:endParaRPr lang="zh-CN" altLang="en-US" sz="2400" b="1">
                        <a:ea typeface="楷体_GB2312" pitchFamily="49" charset="-122"/>
                      </a:endParaRP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CCFF"/>
                    </a:solid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2400" b="1"/>
                        <a:t>0</a:t>
                      </a:r>
                      <a:endParaRPr lang="zh-CN" altLang="en-US" sz="2400" b="1"/>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2400" b="1"/>
                        <a:t>21</a:t>
                      </a:r>
                      <a:endParaRPr lang="zh-CN" altLang="en-US" sz="2400" b="1"/>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2400" b="1"/>
                        <a:t>40</a:t>
                      </a:r>
                      <a:endParaRPr lang="zh-CN" altLang="en-US" sz="2400" b="1"/>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2400" b="1"/>
                        <a:t>52</a:t>
                      </a:r>
                      <a:endParaRPr lang="zh-CN" altLang="en-US" sz="2400" b="1"/>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2400" b="1"/>
                        <a:t>80</a:t>
                      </a:r>
                      <a:endParaRPr lang="zh-CN" altLang="en-US" sz="2400" b="1"/>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2400" b="1"/>
                        <a:t>85</a:t>
                      </a:r>
                      <a:endParaRPr lang="zh-CN" altLang="en-US" sz="2400" b="1"/>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r>
              <a:tr h="457200">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2400" b="1" i="1">
                          <a:ea typeface="楷体_GB2312" pitchFamily="49" charset="-122"/>
                        </a:rPr>
                        <a:t>g</a:t>
                      </a:r>
                      <a:r>
                        <a:rPr lang="en-US" altLang="zh-CN" sz="2400" b="1" i="1" baseline="-25000">
                          <a:ea typeface="楷体_GB2312" pitchFamily="49" charset="-122"/>
                        </a:rPr>
                        <a:t>2</a:t>
                      </a:r>
                      <a:r>
                        <a:rPr lang="en-US" altLang="zh-CN" sz="2400" b="1">
                          <a:ea typeface="楷体_GB2312" pitchFamily="49" charset="-122"/>
                        </a:rPr>
                        <a:t>(</a:t>
                      </a:r>
                      <a:r>
                        <a:rPr lang="en-US" altLang="zh-CN" sz="2400" b="1" i="1">
                          <a:ea typeface="楷体_GB2312" pitchFamily="49" charset="-122"/>
                        </a:rPr>
                        <a:t>x</a:t>
                      </a:r>
                      <a:r>
                        <a:rPr lang="en-US" altLang="zh-CN" sz="2400" b="1">
                          <a:ea typeface="楷体_GB2312" pitchFamily="49" charset="-122"/>
                        </a:rPr>
                        <a:t>)</a:t>
                      </a:r>
                      <a:endParaRPr lang="zh-CN" altLang="en-US" sz="2400" b="1">
                        <a:ea typeface="楷体_GB2312" pitchFamily="49" charset="-122"/>
                      </a:endParaRP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CCFF"/>
                    </a:solid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2400" b="1"/>
                        <a:t>0</a:t>
                      </a:r>
                      <a:endParaRPr lang="zh-CN" altLang="en-US" sz="2400" b="1"/>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2400" b="1"/>
                        <a:t>15</a:t>
                      </a:r>
                      <a:endParaRPr lang="zh-CN" altLang="en-US" sz="2400" b="1"/>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2400" b="1"/>
                        <a:t>36</a:t>
                      </a:r>
                      <a:endParaRPr lang="zh-CN" altLang="en-US" sz="2400" b="1"/>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2400" b="1"/>
                        <a:t>50</a:t>
                      </a:r>
                      <a:endParaRPr lang="zh-CN" altLang="en-US" sz="2400" b="1"/>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2400" b="1"/>
                        <a:t>73</a:t>
                      </a:r>
                      <a:endParaRPr lang="zh-CN" altLang="en-US" sz="2400" b="1"/>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2400" b="1"/>
                        <a:t>100</a:t>
                      </a:r>
                      <a:endParaRPr lang="zh-CN" altLang="en-US" sz="2400" b="1"/>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r>
              <a:tr h="457200">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2400" b="1" i="1">
                          <a:ea typeface="楷体_GB2312" pitchFamily="49" charset="-122"/>
                        </a:rPr>
                        <a:t>g</a:t>
                      </a:r>
                      <a:r>
                        <a:rPr lang="en-US" altLang="zh-CN" sz="2400" b="1" i="1" baseline="-25000">
                          <a:ea typeface="楷体_GB2312" pitchFamily="49" charset="-122"/>
                        </a:rPr>
                        <a:t>3</a:t>
                      </a:r>
                      <a:r>
                        <a:rPr lang="en-US" altLang="zh-CN" sz="2400" b="1">
                          <a:ea typeface="楷体_GB2312" pitchFamily="49" charset="-122"/>
                        </a:rPr>
                        <a:t>(</a:t>
                      </a:r>
                      <a:r>
                        <a:rPr lang="en-US" altLang="zh-CN" sz="2400" b="1" i="1">
                          <a:ea typeface="楷体_GB2312" pitchFamily="49" charset="-122"/>
                        </a:rPr>
                        <a:t>x</a:t>
                      </a:r>
                      <a:r>
                        <a:rPr lang="en-US" altLang="zh-CN" sz="2400" b="1">
                          <a:ea typeface="楷体_GB2312" pitchFamily="49" charset="-122"/>
                        </a:rPr>
                        <a:t>)</a:t>
                      </a:r>
                      <a:endParaRPr lang="zh-CN" altLang="en-US" sz="2400" b="1">
                        <a:ea typeface="楷体_GB2312" pitchFamily="49" charset="-122"/>
                      </a:endParaRP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FFCCFF"/>
                    </a:solid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2400" b="1"/>
                        <a:t>0</a:t>
                      </a:r>
                      <a:endParaRPr lang="zh-CN" altLang="en-US" sz="2400" b="1"/>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2400" b="1"/>
                        <a:t>25</a:t>
                      </a:r>
                      <a:endParaRPr lang="zh-CN" altLang="en-US" sz="2400" b="1"/>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2400" b="1"/>
                        <a:t>60</a:t>
                      </a:r>
                      <a:endParaRPr lang="zh-CN" altLang="en-US" sz="2400" b="1"/>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2400" b="1"/>
                        <a:t>65</a:t>
                      </a:r>
                      <a:endParaRPr lang="zh-CN" altLang="en-US" sz="2400" b="1"/>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2400" b="1"/>
                        <a:t>68</a:t>
                      </a:r>
                      <a:endParaRPr lang="zh-CN" altLang="en-US" sz="2400" b="1"/>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2400" b="1"/>
                        <a:t>70</a:t>
                      </a:r>
                      <a:endParaRPr lang="zh-CN" altLang="en-US" sz="2400" b="1"/>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chemeClr val="bg1"/>
                    </a:solidFill>
                  </a:tcPr>
                </a:tc>
              </a:tr>
            </a:tbl>
          </a:graphicData>
        </a:graphic>
      </p:graphicFrame>
      <p:sp>
        <p:nvSpPr>
          <p:cNvPr id="27707" name="直接连接符 27706"/>
          <p:cNvSpPr/>
          <p:nvPr/>
        </p:nvSpPr>
        <p:spPr>
          <a:xfrm flipH="1" flipV="1">
            <a:off x="762000" y="2895600"/>
            <a:ext cx="1066800" cy="609600"/>
          </a:xfrm>
          <a:prstGeom prst="line">
            <a:avLst/>
          </a:prstGeom>
          <a:ln w="9525" cap="flat" cmpd="sng">
            <a:solidFill>
              <a:schemeClr val="tx1"/>
            </a:solidFill>
            <a:prstDash val="solid"/>
            <a:headEnd type="none" w="med" len="med"/>
            <a:tailEnd type="none" w="med" len="med"/>
          </a:ln>
        </p:spPr>
      </p:sp>
    </p:spTree>
  </p:cSld>
  <p:clrMapOvr>
    <a:masterClrMapping/>
  </p:clrMapOvr>
  <p:transition spd="med">
    <p:random/>
  </p:transition>
</p:sld>
</file>

<file path=ppt/tags/tag1.xml><?xml version="1.0" encoding="utf-8"?>
<p:tagLst xmlns:p="http://schemas.openxmlformats.org/presentationml/2006/main">
  <p:tag name="KSO_WM_UNIT_TABLE_BEAUTIFY" val="{9b25d0d1-c885-4017-a2e5-c6e98b7257f8}"/>
</p:tagLst>
</file>

<file path=ppt/tags/tag2.xml><?xml version="1.0" encoding="utf-8"?>
<p:tagLst xmlns:p="http://schemas.openxmlformats.org/presentationml/2006/main">
  <p:tag name="KSO_WM_UNIT_TABLE_BEAUTIFY" val="{7b8e6799-7989-4638-85fd-f77081834986}"/>
</p:tagLst>
</file>

<file path=ppt/tags/tag3.xml><?xml version="1.0" encoding="utf-8"?>
<p:tagLst xmlns:p="http://schemas.openxmlformats.org/presentationml/2006/main">
  <p:tag name="KSO_WM_UNIT_TABLE_BEAUTIFY" val="{d8aa2cfa-bc3f-40db-90ec-be640869db83}"/>
</p:tagLst>
</file>

<file path=ppt/tags/tag4.xml><?xml version="1.0" encoding="utf-8"?>
<p:tagLst xmlns:p="http://schemas.openxmlformats.org/presentationml/2006/main">
  <p:tag name="KSO_WM_UNIT_TABLE_BEAUTIFY" val="{b2714652-b00d-4978-8bef-f377c56def74}"/>
</p:tagLst>
</file>

<file path=ppt/tags/tag5.xml><?xml version="1.0" encoding="utf-8"?>
<p:tagLst xmlns:p="http://schemas.openxmlformats.org/presentationml/2006/main">
  <p:tag name="KSO_WM_UNIT_TABLE_BEAUTIFY" val="{f0ca964b-174d-4a86-a507-2c1d874c7f1b}"/>
</p:tagLst>
</file>

<file path=ppt/tags/tag6.xml><?xml version="1.0" encoding="utf-8"?>
<p:tagLst xmlns:p="http://schemas.openxmlformats.org/presentationml/2006/main">
  <p:tag name="KSO_WM_UNIT_TABLE_BEAUTIFY" val="{3dc98008-965e-4b8b-8f5a-9d02a1c32faa}"/>
</p:tagLst>
</file>

<file path=ppt/tags/tag7.xml><?xml version="1.0" encoding="utf-8"?>
<p:tagLst xmlns:p="http://schemas.openxmlformats.org/presentationml/2006/main">
  <p:tag name="KSO_WM_UNIT_TABLE_BEAUTIFY" val="{bac1f809-7c8f-4895-aa54-371cb4b2311e}"/>
</p:tagLst>
</file>

<file path=ppt/theme/theme1.xml><?xml version="1.0" encoding="utf-8"?>
<a:theme xmlns:a="http://schemas.openxmlformats.org/drawingml/2006/main" name="Blends">
  <a:themeElements>
    <a:clrScheme name="">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0"/>
      </a:accent5>
      <a:accent6>
        <a:srgbClr val="E5B900"/>
      </a:accent6>
      <a:hlink>
        <a:srgbClr val="FF0000"/>
      </a:hlink>
      <a:folHlink>
        <a:srgbClr val="3333CC"/>
      </a:folHlink>
    </a:clrScheme>
    <a:fontScheme name="">
      <a:majorFont>
        <a:latin typeface="Tahoma"/>
        <a:ea typeface="宋体"/>
        <a:cs typeface=""/>
      </a:majorFont>
      <a:minorFont>
        <a:latin typeface="Tahoma"/>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FFFFFF"/>
        </a:dk1>
        <a:lt1>
          <a:srgbClr val="000000"/>
        </a:lt1>
        <a:dk2>
          <a:srgbClr val="DDDDDD"/>
        </a:dk2>
        <a:lt2>
          <a:srgbClr val="969696"/>
        </a:lt2>
        <a:accent1>
          <a:srgbClr val="00E4A8"/>
        </a:accent1>
        <a:accent2>
          <a:srgbClr val="3333CC"/>
        </a:accent2>
        <a:accent3>
          <a:srgbClr val="AAAAAA"/>
        </a:accent3>
        <a:accent4>
          <a:srgbClr val="DCDCDC"/>
        </a:accent4>
        <a:accent5>
          <a:srgbClr val="AAEFD0"/>
        </a:accent5>
        <a:accent6>
          <a:srgbClr val="2D2DB7"/>
        </a:accent6>
        <a:hlink>
          <a:srgbClr val="FF5050"/>
        </a:hlink>
        <a:folHlink>
          <a:srgbClr val="FFCF01"/>
        </a:folHlink>
      </a:clrScheme>
      <a:clrMap bg1="lt1" tx1="dk1" bg2="lt2" tx2="dk2" accent1="accent1" accent2="accent2" accent3="accent3" accent4="accent4" accent5="accent5" accent6="accent6" hlink="hlink" folHlink="folHlink"/>
    </a:extraClrScheme>
    <a:extraClrScheme>
      <a:clrScheme name="">
        <a:dk1>
          <a:srgbClr val="FFFFFF"/>
        </a:dk1>
        <a:lt1>
          <a:srgbClr val="0000CC"/>
        </a:lt1>
        <a:dk2>
          <a:srgbClr val="FFFFCC"/>
        </a:dk2>
        <a:lt2>
          <a:srgbClr val="000094"/>
        </a:lt2>
        <a:accent1>
          <a:srgbClr val="3193FF"/>
        </a:accent1>
        <a:accent2>
          <a:srgbClr val="9900FF"/>
        </a:accent2>
        <a:accent3>
          <a:srgbClr val="AAAAE2"/>
        </a:accent3>
        <a:accent4>
          <a:srgbClr val="DCDCDC"/>
        </a:accent4>
        <a:accent5>
          <a:srgbClr val="ADC8FF"/>
        </a:accent5>
        <a:accent6>
          <a:srgbClr val="8900E5"/>
        </a:accent6>
        <a:hlink>
          <a:srgbClr val="FF3399"/>
        </a:hlink>
        <a:folHlink>
          <a:srgbClr val="FF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0"/>
        </a:accent5>
        <a:accent6>
          <a:srgbClr val="E5B900"/>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5"/>
        </a:accent5>
        <a:accent6>
          <a:srgbClr val="ACACAC"/>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CCA"/>
        </a:accent5>
        <a:accent6>
          <a:srgbClr val="4345A2"/>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AAB82"/>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Blends</Template>
  <TotalTime>0</TotalTime>
  <Words>6441</Words>
  <Application>WPS 演示</Application>
  <PresentationFormat>在屏幕上显示</PresentationFormat>
  <Paragraphs>1677</Paragraphs>
  <Slides>74</Slides>
  <Notes>0</Notes>
  <HiddenSlides>0</HiddenSlides>
  <MMClips>0</MMClips>
  <ScaleCrop>false</ScaleCrop>
  <HeadingPairs>
    <vt:vector size="8" baseType="variant">
      <vt:variant>
        <vt:lpstr>已用的字体</vt:lpstr>
      </vt:variant>
      <vt:variant>
        <vt:i4>14</vt:i4>
      </vt:variant>
      <vt:variant>
        <vt:lpstr>主题</vt:lpstr>
      </vt:variant>
      <vt:variant>
        <vt:i4>1</vt:i4>
      </vt:variant>
      <vt:variant>
        <vt:lpstr>嵌入 OLE 服务器</vt:lpstr>
      </vt:variant>
      <vt:variant>
        <vt:i4>168</vt:i4>
      </vt:variant>
      <vt:variant>
        <vt:lpstr>幻灯片标题</vt:lpstr>
      </vt:variant>
      <vt:variant>
        <vt:i4>74</vt:i4>
      </vt:variant>
    </vt:vector>
  </HeadingPairs>
  <TitlesOfParts>
    <vt:vector size="257" baseType="lpstr">
      <vt:lpstr>Arial</vt:lpstr>
      <vt:lpstr>宋体</vt:lpstr>
      <vt:lpstr>Wingdings</vt:lpstr>
      <vt:lpstr>Tahoma</vt:lpstr>
      <vt:lpstr>Times New Roman</vt:lpstr>
      <vt:lpstr>微软雅黑</vt:lpstr>
      <vt:lpstr>Arial Unicode MS</vt:lpstr>
      <vt:lpstr>Calibri</vt:lpstr>
      <vt:lpstr>Arial Unicode MS</vt:lpstr>
      <vt:lpstr>楷体_GB2312</vt:lpstr>
      <vt:lpstr>新宋体</vt:lpstr>
      <vt:lpstr>Wingdings</vt:lpstr>
      <vt:lpstr>Symbol</vt:lpstr>
      <vt:lpstr>Verdana</vt:lpstr>
      <vt:lpstr>Blends</vt:lpstr>
      <vt:lpstr>MS_ClipArt_Gallery.5</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Equation.KSEE3</vt:lpstr>
      <vt:lpstr>Equation.3</vt:lpstr>
      <vt:lpstr>Equation.KSEE3</vt:lpstr>
      <vt:lpstr>Equation.KSEE3</vt:lpstr>
      <vt:lpstr>Equation.3</vt:lpstr>
      <vt:lpstr>Equation.KSEE3</vt:lpstr>
      <vt:lpstr>Equation.3</vt:lpstr>
      <vt:lpstr>Equation.KSEE3</vt:lpstr>
      <vt:lpstr>Equation.3</vt:lpstr>
      <vt:lpstr>Equation.3</vt:lpstr>
      <vt:lpstr>Equation.KSEE3</vt:lpstr>
      <vt:lpstr>Equation.3</vt:lpstr>
      <vt:lpstr>Equation.3</vt:lpstr>
      <vt:lpstr>Equation.KSEE3</vt:lpstr>
      <vt:lpstr>Equation.3</vt:lpstr>
      <vt:lpstr>Equation.KSEE3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第六章  动态规划</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图示：</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cdy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第七章  动态规划</dc:title>
  <dc:creator>常大勇</dc:creator>
  <cp:lastModifiedBy>一一</cp:lastModifiedBy>
  <cp:revision>40</cp:revision>
  <dcterms:created xsi:type="dcterms:W3CDTF">2006-02-13T02:46:00Z</dcterms:created>
  <dcterms:modified xsi:type="dcterms:W3CDTF">2020-07-31T09:47:05Z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